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4" r:id="rId2"/>
    <p:sldId id="259" r:id="rId3"/>
    <p:sldId id="282" r:id="rId4"/>
    <p:sldId id="321" r:id="rId5"/>
    <p:sldId id="285" r:id="rId6"/>
    <p:sldId id="320" r:id="rId7"/>
    <p:sldId id="301" r:id="rId8"/>
    <p:sldId id="318" r:id="rId9"/>
    <p:sldId id="300" r:id="rId10"/>
    <p:sldId id="324" r:id="rId11"/>
    <p:sldId id="322" r:id="rId12"/>
    <p:sldId id="317" r:id="rId13"/>
    <p:sldId id="325" r:id="rId14"/>
    <p:sldId id="323" r:id="rId15"/>
    <p:sldId id="315" r:id="rId16"/>
    <p:sldId id="326" r:id="rId17"/>
    <p:sldId id="31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A0C5FB-E74F-4374-9A21-094842ECF9B3}" type="doc">
      <dgm:prSet loTypeId="urn:microsoft.com/office/officeart/2008/layout/BendingPictureCaptionList" loCatId="picture" qsTypeId="urn:microsoft.com/office/officeart/2005/8/quickstyle/3d1" qsCatId="3D" csTypeId="urn:microsoft.com/office/officeart/2005/8/colors/colorful3" csCatId="colorful" phldr="1"/>
      <dgm:spPr/>
    </dgm:pt>
    <dgm:pt modelId="{E6A37A32-4FDB-4160-8224-649A61B9B7FA}">
      <dgm:prSet phldrT="[Text]"/>
      <dgm:spPr/>
      <dgm:t>
        <a:bodyPr/>
        <a:lstStyle/>
        <a:p>
          <a:r>
            <a:rPr lang="en-US" dirty="0"/>
            <a:t>Max Waldron</a:t>
          </a:r>
          <a:br>
            <a:rPr lang="en-US" dirty="0"/>
          </a:br>
          <a:r>
            <a:rPr lang="en-US" dirty="0"/>
            <a:t>Scrum Master / Developer</a:t>
          </a:r>
        </a:p>
      </dgm:t>
    </dgm:pt>
    <dgm:pt modelId="{FBC227AB-04B5-4E02-B9C8-CE059397AE6F}" type="parTrans" cxnId="{261139F4-D2EA-421C-B10D-3618FDDE855E}">
      <dgm:prSet/>
      <dgm:spPr/>
      <dgm:t>
        <a:bodyPr/>
        <a:lstStyle/>
        <a:p>
          <a:endParaRPr lang="en-US"/>
        </a:p>
      </dgm:t>
    </dgm:pt>
    <dgm:pt modelId="{B8DCDEB4-DADC-41EF-B582-800BCBDD8234}" type="sibTrans" cxnId="{261139F4-D2EA-421C-B10D-3618FDDE855E}">
      <dgm:prSet/>
      <dgm:spPr/>
      <dgm:t>
        <a:bodyPr/>
        <a:lstStyle/>
        <a:p>
          <a:endParaRPr lang="en-US"/>
        </a:p>
      </dgm:t>
    </dgm:pt>
    <dgm:pt modelId="{EF1FAB9C-EEAC-458E-8DA1-803B62CC2AD6}">
      <dgm:prSet phldrT="[Text]"/>
      <dgm:spPr/>
      <dgm:t>
        <a:bodyPr/>
        <a:lstStyle/>
        <a:p>
          <a:r>
            <a:rPr lang="en-US" dirty="0"/>
            <a:t>Matt Talarico</a:t>
          </a:r>
          <a:br>
            <a:rPr lang="en-US" dirty="0"/>
          </a:br>
          <a:r>
            <a:rPr lang="en-US" dirty="0"/>
            <a:t>Product Owner / Developer</a:t>
          </a:r>
        </a:p>
      </dgm:t>
    </dgm:pt>
    <dgm:pt modelId="{A65EAEA3-2485-44BD-8A01-991658150C1F}" type="parTrans" cxnId="{F766B632-7857-4A52-8280-79E5D455DB77}">
      <dgm:prSet/>
      <dgm:spPr/>
      <dgm:t>
        <a:bodyPr/>
        <a:lstStyle/>
        <a:p>
          <a:endParaRPr lang="en-US"/>
        </a:p>
      </dgm:t>
    </dgm:pt>
    <dgm:pt modelId="{12B3D08B-F07A-467F-978D-FE9E79E11867}" type="sibTrans" cxnId="{F766B632-7857-4A52-8280-79E5D455DB77}">
      <dgm:prSet/>
      <dgm:spPr/>
      <dgm:t>
        <a:bodyPr/>
        <a:lstStyle/>
        <a:p>
          <a:endParaRPr lang="en-US"/>
        </a:p>
      </dgm:t>
    </dgm:pt>
    <dgm:pt modelId="{1174EA91-0D82-4211-BF7E-02BB16428B26}">
      <dgm:prSet phldrT="[Text]"/>
      <dgm:spPr/>
      <dgm:t>
        <a:bodyPr/>
        <a:lstStyle/>
        <a:p>
          <a:r>
            <a:rPr lang="en-US" dirty="0"/>
            <a:t>Scot Wilson</a:t>
          </a:r>
          <a:br>
            <a:rPr lang="en-US" dirty="0"/>
          </a:br>
          <a:r>
            <a:rPr lang="en-US" dirty="0"/>
            <a:t>Architect / Developer</a:t>
          </a:r>
        </a:p>
      </dgm:t>
    </dgm:pt>
    <dgm:pt modelId="{D898F056-1907-41F1-AFDD-3C7AA30D4784}" type="parTrans" cxnId="{4ADAF13E-E80B-459F-9E0C-3F05CE8C3E68}">
      <dgm:prSet/>
      <dgm:spPr/>
      <dgm:t>
        <a:bodyPr/>
        <a:lstStyle/>
        <a:p>
          <a:endParaRPr lang="en-US"/>
        </a:p>
      </dgm:t>
    </dgm:pt>
    <dgm:pt modelId="{914F4B16-3AEF-420B-97E1-F685172A44F6}" type="sibTrans" cxnId="{4ADAF13E-E80B-459F-9E0C-3F05CE8C3E68}">
      <dgm:prSet/>
      <dgm:spPr/>
      <dgm:t>
        <a:bodyPr/>
        <a:lstStyle/>
        <a:p>
          <a:endParaRPr lang="en-US"/>
        </a:p>
      </dgm:t>
    </dgm:pt>
    <dgm:pt modelId="{EDCC2AEA-466F-4B00-A1B0-9638BA2E0F19}" type="pres">
      <dgm:prSet presAssocID="{D7A0C5FB-E74F-4374-9A21-094842ECF9B3}" presName="Name0" presStyleCnt="0">
        <dgm:presLayoutVars>
          <dgm:dir/>
          <dgm:resizeHandles val="exact"/>
        </dgm:presLayoutVars>
      </dgm:prSet>
      <dgm:spPr/>
    </dgm:pt>
    <dgm:pt modelId="{0426E0F6-F24D-4D83-8202-C21D3BF98C5F}" type="pres">
      <dgm:prSet presAssocID="{E6A37A32-4FDB-4160-8224-649A61B9B7FA}" presName="composite" presStyleCnt="0"/>
      <dgm:spPr/>
    </dgm:pt>
    <dgm:pt modelId="{1FC6413D-4C4F-4B9A-815C-4F94ABB35728}" type="pres">
      <dgm:prSet presAssocID="{E6A37A32-4FDB-4160-8224-649A61B9B7FA}" presName="rect1" presStyleLbl="bgImgPlace1" presStyleIdx="0" presStyleCnt="3"/>
      <dgm:spPr>
        <a:blipFill>
          <a:blip xmlns:r="http://schemas.openxmlformats.org/officeDocument/2006/relationships" r:embed="rId1"/>
          <a:srcRect/>
          <a:stretch>
            <a:fillRect t="-53000" b="-53000"/>
          </a:stretch>
        </a:blipFill>
      </dgm:spPr>
    </dgm:pt>
    <dgm:pt modelId="{E2531C19-F2DA-45DD-9CC9-32DD5516746A}" type="pres">
      <dgm:prSet presAssocID="{E6A37A32-4FDB-4160-8224-649A61B9B7FA}" presName="wedgeRectCallout1" presStyleLbl="node1" presStyleIdx="0" presStyleCnt="3" custLinFactNeighborX="401" custLinFactNeighborY="35910">
        <dgm:presLayoutVars>
          <dgm:bulletEnabled val="1"/>
        </dgm:presLayoutVars>
      </dgm:prSet>
      <dgm:spPr/>
    </dgm:pt>
    <dgm:pt modelId="{3A35C9F6-59B0-4138-8AB3-6980D515EF07}" type="pres">
      <dgm:prSet presAssocID="{B8DCDEB4-DADC-41EF-B582-800BCBDD8234}" presName="sibTrans" presStyleCnt="0"/>
      <dgm:spPr/>
    </dgm:pt>
    <dgm:pt modelId="{AC892431-A1C9-4859-AFDA-359FB3FA9073}" type="pres">
      <dgm:prSet presAssocID="{1174EA91-0D82-4211-BF7E-02BB16428B26}" presName="composite" presStyleCnt="0"/>
      <dgm:spPr/>
    </dgm:pt>
    <dgm:pt modelId="{0D2D1CE3-49B7-4A5C-815D-DFBB94BA95F5}" type="pres">
      <dgm:prSet presAssocID="{1174EA91-0D82-4211-BF7E-02BB16428B26}" presName="rect1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20667905-2334-4A78-95B4-372456A1F76D}" type="pres">
      <dgm:prSet presAssocID="{1174EA91-0D82-4211-BF7E-02BB16428B26}" presName="wedgeRectCallout1" presStyleLbl="node1" presStyleIdx="1" presStyleCnt="3" custLinFactNeighborX="-2536" custLinFactNeighborY="35820">
        <dgm:presLayoutVars>
          <dgm:bulletEnabled val="1"/>
        </dgm:presLayoutVars>
      </dgm:prSet>
      <dgm:spPr/>
    </dgm:pt>
    <dgm:pt modelId="{19AAC005-96B8-4D2F-8E3D-8D93B61A960F}" type="pres">
      <dgm:prSet presAssocID="{914F4B16-3AEF-420B-97E1-F685172A44F6}" presName="sibTrans" presStyleCnt="0"/>
      <dgm:spPr/>
    </dgm:pt>
    <dgm:pt modelId="{260DAEC9-A153-462D-9697-AC9ABEC4AABA}" type="pres">
      <dgm:prSet presAssocID="{EF1FAB9C-EEAC-458E-8DA1-803B62CC2AD6}" presName="composite" presStyleCnt="0"/>
      <dgm:spPr/>
    </dgm:pt>
    <dgm:pt modelId="{7CEE7E63-4CC1-49C5-9E16-EB7ADEE27983}" type="pres">
      <dgm:prSet presAssocID="{EF1FAB9C-EEAC-458E-8DA1-803B62CC2AD6}" presName="rect1" presStyleLbl="b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t="-34000" b="-34000"/>
          </a:stretch>
        </a:blipFill>
      </dgm:spPr>
    </dgm:pt>
    <dgm:pt modelId="{2F8C7790-97C4-4A4D-929F-2C0B62037069}" type="pres">
      <dgm:prSet presAssocID="{EF1FAB9C-EEAC-458E-8DA1-803B62CC2AD6}" presName="wedgeRectCallout1" presStyleLbl="node1" presStyleIdx="2" presStyleCnt="3" custLinFactNeighborX="1573" custLinFactNeighborY="35057">
        <dgm:presLayoutVars>
          <dgm:bulletEnabled val="1"/>
        </dgm:presLayoutVars>
      </dgm:prSet>
      <dgm:spPr/>
    </dgm:pt>
  </dgm:ptLst>
  <dgm:cxnLst>
    <dgm:cxn modelId="{F766B632-7857-4A52-8280-79E5D455DB77}" srcId="{D7A0C5FB-E74F-4374-9A21-094842ECF9B3}" destId="{EF1FAB9C-EEAC-458E-8DA1-803B62CC2AD6}" srcOrd="2" destOrd="0" parTransId="{A65EAEA3-2485-44BD-8A01-991658150C1F}" sibTransId="{12B3D08B-F07A-467F-978D-FE9E79E11867}"/>
    <dgm:cxn modelId="{B393E93E-4D15-4DA0-91EE-4125CD354B7A}" type="presOf" srcId="{D7A0C5FB-E74F-4374-9A21-094842ECF9B3}" destId="{EDCC2AEA-466F-4B00-A1B0-9638BA2E0F19}" srcOrd="0" destOrd="0" presId="urn:microsoft.com/office/officeart/2008/layout/BendingPictureCaptionList"/>
    <dgm:cxn modelId="{4ADAF13E-E80B-459F-9E0C-3F05CE8C3E68}" srcId="{D7A0C5FB-E74F-4374-9A21-094842ECF9B3}" destId="{1174EA91-0D82-4211-BF7E-02BB16428B26}" srcOrd="1" destOrd="0" parTransId="{D898F056-1907-41F1-AFDD-3C7AA30D4784}" sibTransId="{914F4B16-3AEF-420B-97E1-F685172A44F6}"/>
    <dgm:cxn modelId="{088F8174-8C77-4940-8D31-C6D61D653F80}" type="presOf" srcId="{EF1FAB9C-EEAC-458E-8DA1-803B62CC2AD6}" destId="{2F8C7790-97C4-4A4D-929F-2C0B62037069}" srcOrd="0" destOrd="0" presId="urn:microsoft.com/office/officeart/2008/layout/BendingPictureCaptionList"/>
    <dgm:cxn modelId="{6B1C6A7F-CB8E-4BA3-BB7D-261A56201FFE}" type="presOf" srcId="{E6A37A32-4FDB-4160-8224-649A61B9B7FA}" destId="{E2531C19-F2DA-45DD-9CC9-32DD5516746A}" srcOrd="0" destOrd="0" presId="urn:microsoft.com/office/officeart/2008/layout/BendingPictureCaptionList"/>
    <dgm:cxn modelId="{61D203E7-8316-4416-B16B-8396837C494E}" type="presOf" srcId="{1174EA91-0D82-4211-BF7E-02BB16428B26}" destId="{20667905-2334-4A78-95B4-372456A1F76D}" srcOrd="0" destOrd="0" presId="urn:microsoft.com/office/officeart/2008/layout/BendingPictureCaptionList"/>
    <dgm:cxn modelId="{261139F4-D2EA-421C-B10D-3618FDDE855E}" srcId="{D7A0C5FB-E74F-4374-9A21-094842ECF9B3}" destId="{E6A37A32-4FDB-4160-8224-649A61B9B7FA}" srcOrd="0" destOrd="0" parTransId="{FBC227AB-04B5-4E02-B9C8-CE059397AE6F}" sibTransId="{B8DCDEB4-DADC-41EF-B582-800BCBDD8234}"/>
    <dgm:cxn modelId="{69A5235C-3AA5-42F9-89CC-AD559D82F90F}" type="presParOf" srcId="{EDCC2AEA-466F-4B00-A1B0-9638BA2E0F19}" destId="{0426E0F6-F24D-4D83-8202-C21D3BF98C5F}" srcOrd="0" destOrd="0" presId="urn:microsoft.com/office/officeart/2008/layout/BendingPictureCaptionList"/>
    <dgm:cxn modelId="{5CB4834F-88C5-47CF-B5B5-3B206F999B35}" type="presParOf" srcId="{0426E0F6-F24D-4D83-8202-C21D3BF98C5F}" destId="{1FC6413D-4C4F-4B9A-815C-4F94ABB35728}" srcOrd="0" destOrd="0" presId="urn:microsoft.com/office/officeart/2008/layout/BendingPictureCaptionList"/>
    <dgm:cxn modelId="{0068AA41-6A76-4C08-9BC4-F8B6A1D8A2E7}" type="presParOf" srcId="{0426E0F6-F24D-4D83-8202-C21D3BF98C5F}" destId="{E2531C19-F2DA-45DD-9CC9-32DD5516746A}" srcOrd="1" destOrd="0" presId="urn:microsoft.com/office/officeart/2008/layout/BendingPictureCaptionList"/>
    <dgm:cxn modelId="{2188EC36-AEFE-492D-8B0B-4ADD3D5B18BD}" type="presParOf" srcId="{EDCC2AEA-466F-4B00-A1B0-9638BA2E0F19}" destId="{3A35C9F6-59B0-4138-8AB3-6980D515EF07}" srcOrd="1" destOrd="0" presId="urn:microsoft.com/office/officeart/2008/layout/BendingPictureCaptionList"/>
    <dgm:cxn modelId="{A6FDEF8D-14BB-470B-AE97-52A455387D52}" type="presParOf" srcId="{EDCC2AEA-466F-4B00-A1B0-9638BA2E0F19}" destId="{AC892431-A1C9-4859-AFDA-359FB3FA9073}" srcOrd="2" destOrd="0" presId="urn:microsoft.com/office/officeart/2008/layout/BendingPictureCaptionList"/>
    <dgm:cxn modelId="{AB233742-D4A6-42FE-99B3-3D3C6AB5B732}" type="presParOf" srcId="{AC892431-A1C9-4859-AFDA-359FB3FA9073}" destId="{0D2D1CE3-49B7-4A5C-815D-DFBB94BA95F5}" srcOrd="0" destOrd="0" presId="urn:microsoft.com/office/officeart/2008/layout/BendingPictureCaptionList"/>
    <dgm:cxn modelId="{4633B784-0632-4E0E-A44C-33040B544848}" type="presParOf" srcId="{AC892431-A1C9-4859-AFDA-359FB3FA9073}" destId="{20667905-2334-4A78-95B4-372456A1F76D}" srcOrd="1" destOrd="0" presId="urn:microsoft.com/office/officeart/2008/layout/BendingPictureCaptionList"/>
    <dgm:cxn modelId="{D2F73AB5-683C-4387-8E79-DFE0B9760D5B}" type="presParOf" srcId="{EDCC2AEA-466F-4B00-A1B0-9638BA2E0F19}" destId="{19AAC005-96B8-4D2F-8E3D-8D93B61A960F}" srcOrd="3" destOrd="0" presId="urn:microsoft.com/office/officeart/2008/layout/BendingPictureCaptionList"/>
    <dgm:cxn modelId="{B828DD51-0BA4-444C-8C1D-216F318F5C6F}" type="presParOf" srcId="{EDCC2AEA-466F-4B00-A1B0-9638BA2E0F19}" destId="{260DAEC9-A153-462D-9697-AC9ABEC4AABA}" srcOrd="4" destOrd="0" presId="urn:microsoft.com/office/officeart/2008/layout/BendingPictureCaptionList"/>
    <dgm:cxn modelId="{B36F0AF5-0341-4AF9-B359-4554A6F998D8}" type="presParOf" srcId="{260DAEC9-A153-462D-9697-AC9ABEC4AABA}" destId="{7CEE7E63-4CC1-49C5-9E16-EB7ADEE27983}" srcOrd="0" destOrd="0" presId="urn:microsoft.com/office/officeart/2008/layout/BendingPictureCaptionList"/>
    <dgm:cxn modelId="{BFFF74D3-C7DD-42AB-94FF-F433007AD510}" type="presParOf" srcId="{260DAEC9-A153-462D-9697-AC9ABEC4AABA}" destId="{2F8C7790-97C4-4A4D-929F-2C0B6203706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3E5384-7C0E-4F66-ADA2-46150A3ADC50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A3728D57-D5E5-461C-BF8D-28D8A19512E8}">
      <dgm:prSet phldrT="[Text]"/>
      <dgm:spPr/>
      <dgm:t>
        <a:bodyPr/>
        <a:lstStyle/>
        <a:p>
          <a:r>
            <a:rPr lang="en-US" dirty="0"/>
            <a:t>Model Selection</a:t>
          </a:r>
        </a:p>
      </dgm:t>
    </dgm:pt>
    <dgm:pt modelId="{D1FF3758-589C-43A4-A763-516D18FDCD78}" type="parTrans" cxnId="{8DCD1A2D-6FF9-44F4-8494-3B7E031A5BE9}">
      <dgm:prSet/>
      <dgm:spPr/>
      <dgm:t>
        <a:bodyPr/>
        <a:lstStyle/>
        <a:p>
          <a:endParaRPr lang="en-US"/>
        </a:p>
      </dgm:t>
    </dgm:pt>
    <dgm:pt modelId="{D65F21CC-B580-4628-BCB0-FD99BB1258F1}" type="sibTrans" cxnId="{8DCD1A2D-6FF9-44F4-8494-3B7E031A5BE9}">
      <dgm:prSet/>
      <dgm:spPr/>
      <dgm:t>
        <a:bodyPr/>
        <a:lstStyle/>
        <a:p>
          <a:endParaRPr lang="en-US"/>
        </a:p>
      </dgm:t>
    </dgm:pt>
    <dgm:pt modelId="{1C5EF866-710D-4F62-B3F8-17F5297C6C1C}">
      <dgm:prSet phldrT="[Text]"/>
      <dgm:spPr/>
      <dgm:t>
        <a:bodyPr/>
        <a:lstStyle/>
        <a:p>
          <a:r>
            <a:rPr lang="en-US" dirty="0"/>
            <a:t>tune1</a:t>
          </a:r>
        </a:p>
      </dgm:t>
    </dgm:pt>
    <dgm:pt modelId="{2952DF52-CC74-4D4B-939D-99837BFA29CA}" type="parTrans" cxnId="{BF80BCF8-6A29-46A9-AE34-7508D0BD2BA2}">
      <dgm:prSet/>
      <dgm:spPr/>
      <dgm:t>
        <a:bodyPr/>
        <a:lstStyle/>
        <a:p>
          <a:endParaRPr lang="en-US"/>
        </a:p>
      </dgm:t>
    </dgm:pt>
    <dgm:pt modelId="{8BDB364A-6BAB-40A2-A2BA-3188188D4830}" type="sibTrans" cxnId="{BF80BCF8-6A29-46A9-AE34-7508D0BD2BA2}">
      <dgm:prSet/>
      <dgm:spPr/>
      <dgm:t>
        <a:bodyPr/>
        <a:lstStyle/>
        <a:p>
          <a:endParaRPr lang="en-US"/>
        </a:p>
      </dgm:t>
    </dgm:pt>
    <dgm:pt modelId="{186D9D38-45B4-4F10-B2EF-2272A3C02D44}">
      <dgm:prSet phldrT="[Text]"/>
      <dgm:spPr/>
      <dgm:t>
        <a:bodyPr/>
        <a:lstStyle/>
        <a:p>
          <a:r>
            <a:rPr lang="en-US" dirty="0"/>
            <a:t>tune2</a:t>
          </a:r>
        </a:p>
      </dgm:t>
    </dgm:pt>
    <dgm:pt modelId="{D8F6BD7C-22BF-41DC-958D-163BD42C8180}" type="parTrans" cxnId="{F1B29A6E-0E7D-4E4D-A0D9-8A4AE1C6E58D}">
      <dgm:prSet/>
      <dgm:spPr/>
      <dgm:t>
        <a:bodyPr/>
        <a:lstStyle/>
        <a:p>
          <a:endParaRPr lang="en-US"/>
        </a:p>
      </dgm:t>
    </dgm:pt>
    <dgm:pt modelId="{2C0C9FD7-285B-402A-B587-72A3A7BD6260}" type="sibTrans" cxnId="{F1B29A6E-0E7D-4E4D-A0D9-8A4AE1C6E58D}">
      <dgm:prSet/>
      <dgm:spPr/>
      <dgm:t>
        <a:bodyPr/>
        <a:lstStyle/>
        <a:p>
          <a:endParaRPr lang="en-US"/>
        </a:p>
      </dgm:t>
    </dgm:pt>
    <dgm:pt modelId="{B37117E2-DD31-434C-A60D-8317240E3603}" type="pres">
      <dgm:prSet presAssocID="{7D3E5384-7C0E-4F66-ADA2-46150A3ADC50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5D72DED-7D7F-46BC-B81B-ACB2E29941BF}" type="pres">
      <dgm:prSet presAssocID="{A3728D57-D5E5-461C-BF8D-28D8A19512E8}" presName="gear1" presStyleLbl="node1" presStyleIdx="0" presStyleCnt="3">
        <dgm:presLayoutVars>
          <dgm:chMax val="1"/>
          <dgm:bulletEnabled val="1"/>
        </dgm:presLayoutVars>
      </dgm:prSet>
      <dgm:spPr/>
    </dgm:pt>
    <dgm:pt modelId="{B428CFAF-7C94-4E7A-808E-D6FEE9EE0E3B}" type="pres">
      <dgm:prSet presAssocID="{A3728D57-D5E5-461C-BF8D-28D8A19512E8}" presName="gear1srcNode" presStyleLbl="node1" presStyleIdx="0" presStyleCnt="3"/>
      <dgm:spPr/>
    </dgm:pt>
    <dgm:pt modelId="{5E48CFFF-D430-437F-8B66-BD638A21E16D}" type="pres">
      <dgm:prSet presAssocID="{A3728D57-D5E5-461C-BF8D-28D8A19512E8}" presName="gear1dstNode" presStyleLbl="node1" presStyleIdx="0" presStyleCnt="3"/>
      <dgm:spPr/>
    </dgm:pt>
    <dgm:pt modelId="{B24CDC58-D6D5-44B7-B22C-5363B25762CA}" type="pres">
      <dgm:prSet presAssocID="{1C5EF866-710D-4F62-B3F8-17F5297C6C1C}" presName="gear2" presStyleLbl="node1" presStyleIdx="1" presStyleCnt="3">
        <dgm:presLayoutVars>
          <dgm:chMax val="1"/>
          <dgm:bulletEnabled val="1"/>
        </dgm:presLayoutVars>
      </dgm:prSet>
      <dgm:spPr/>
    </dgm:pt>
    <dgm:pt modelId="{DE541858-2574-4D57-BA65-0F10D5FC7363}" type="pres">
      <dgm:prSet presAssocID="{1C5EF866-710D-4F62-B3F8-17F5297C6C1C}" presName="gear2srcNode" presStyleLbl="node1" presStyleIdx="1" presStyleCnt="3"/>
      <dgm:spPr/>
    </dgm:pt>
    <dgm:pt modelId="{408B794B-6B68-4EDB-B54E-2CE9EFC09297}" type="pres">
      <dgm:prSet presAssocID="{1C5EF866-710D-4F62-B3F8-17F5297C6C1C}" presName="gear2dstNode" presStyleLbl="node1" presStyleIdx="1" presStyleCnt="3"/>
      <dgm:spPr/>
    </dgm:pt>
    <dgm:pt modelId="{6A353CD9-E35C-4F63-A5E6-9155B991AA1C}" type="pres">
      <dgm:prSet presAssocID="{186D9D38-45B4-4F10-B2EF-2272A3C02D44}" presName="gear3" presStyleLbl="node1" presStyleIdx="2" presStyleCnt="3"/>
      <dgm:spPr/>
    </dgm:pt>
    <dgm:pt modelId="{B6FC3AE8-224A-455F-8F4F-A1035F2D2659}" type="pres">
      <dgm:prSet presAssocID="{186D9D38-45B4-4F10-B2EF-2272A3C02D44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FF9E1D20-0F3F-42BA-8E08-D1751510B23F}" type="pres">
      <dgm:prSet presAssocID="{186D9D38-45B4-4F10-B2EF-2272A3C02D44}" presName="gear3srcNode" presStyleLbl="node1" presStyleIdx="2" presStyleCnt="3"/>
      <dgm:spPr/>
    </dgm:pt>
    <dgm:pt modelId="{009BA60A-158C-4E68-8349-63FD73451B0B}" type="pres">
      <dgm:prSet presAssocID="{186D9D38-45B4-4F10-B2EF-2272A3C02D44}" presName="gear3dstNode" presStyleLbl="node1" presStyleIdx="2" presStyleCnt="3"/>
      <dgm:spPr/>
    </dgm:pt>
    <dgm:pt modelId="{40CBC104-BAFA-4163-A081-6C649F203D68}" type="pres">
      <dgm:prSet presAssocID="{D65F21CC-B580-4628-BCB0-FD99BB1258F1}" presName="connector1" presStyleLbl="sibTrans2D1" presStyleIdx="0" presStyleCnt="3"/>
      <dgm:spPr/>
    </dgm:pt>
    <dgm:pt modelId="{7ADAFE79-C7DB-45F9-B249-24A58D63A1A7}" type="pres">
      <dgm:prSet presAssocID="{8BDB364A-6BAB-40A2-A2BA-3188188D4830}" presName="connector2" presStyleLbl="sibTrans2D1" presStyleIdx="1" presStyleCnt="3"/>
      <dgm:spPr/>
    </dgm:pt>
    <dgm:pt modelId="{47B2F71B-339D-485D-8C34-F3E7FA219DE4}" type="pres">
      <dgm:prSet presAssocID="{2C0C9FD7-285B-402A-B587-72A3A7BD6260}" presName="connector3" presStyleLbl="sibTrans2D1" presStyleIdx="2" presStyleCnt="3"/>
      <dgm:spPr/>
    </dgm:pt>
  </dgm:ptLst>
  <dgm:cxnLst>
    <dgm:cxn modelId="{7671C70F-8F4F-4ABB-BCE5-685FA5972715}" type="presOf" srcId="{A3728D57-D5E5-461C-BF8D-28D8A19512E8}" destId="{F5D72DED-7D7F-46BC-B81B-ACB2E29941BF}" srcOrd="0" destOrd="0" presId="urn:microsoft.com/office/officeart/2005/8/layout/gear1"/>
    <dgm:cxn modelId="{8DCD1A2D-6FF9-44F4-8494-3B7E031A5BE9}" srcId="{7D3E5384-7C0E-4F66-ADA2-46150A3ADC50}" destId="{A3728D57-D5E5-461C-BF8D-28D8A19512E8}" srcOrd="0" destOrd="0" parTransId="{D1FF3758-589C-43A4-A763-516D18FDCD78}" sibTransId="{D65F21CC-B580-4628-BCB0-FD99BB1258F1}"/>
    <dgm:cxn modelId="{E40FA35D-E413-4E57-B1FF-EAAF8A2F58AE}" type="presOf" srcId="{7D3E5384-7C0E-4F66-ADA2-46150A3ADC50}" destId="{B37117E2-DD31-434C-A60D-8317240E3603}" srcOrd="0" destOrd="0" presId="urn:microsoft.com/office/officeart/2005/8/layout/gear1"/>
    <dgm:cxn modelId="{830CD162-C10D-456B-BBD5-3BB34B48CBBE}" type="presOf" srcId="{186D9D38-45B4-4F10-B2EF-2272A3C02D44}" destId="{009BA60A-158C-4E68-8349-63FD73451B0B}" srcOrd="3" destOrd="0" presId="urn:microsoft.com/office/officeart/2005/8/layout/gear1"/>
    <dgm:cxn modelId="{F1B29A6E-0E7D-4E4D-A0D9-8A4AE1C6E58D}" srcId="{7D3E5384-7C0E-4F66-ADA2-46150A3ADC50}" destId="{186D9D38-45B4-4F10-B2EF-2272A3C02D44}" srcOrd="2" destOrd="0" parTransId="{D8F6BD7C-22BF-41DC-958D-163BD42C8180}" sibTransId="{2C0C9FD7-285B-402A-B587-72A3A7BD6260}"/>
    <dgm:cxn modelId="{18F82370-942D-4E3F-9F99-9B0F68ADD9ED}" type="presOf" srcId="{186D9D38-45B4-4F10-B2EF-2272A3C02D44}" destId="{B6FC3AE8-224A-455F-8F4F-A1035F2D2659}" srcOrd="1" destOrd="0" presId="urn:microsoft.com/office/officeart/2005/8/layout/gear1"/>
    <dgm:cxn modelId="{74D2D89E-2FD0-4752-8521-1DDFAAFC9661}" type="presOf" srcId="{A3728D57-D5E5-461C-BF8D-28D8A19512E8}" destId="{5E48CFFF-D430-437F-8B66-BD638A21E16D}" srcOrd="2" destOrd="0" presId="urn:microsoft.com/office/officeart/2005/8/layout/gear1"/>
    <dgm:cxn modelId="{6AEC9AA4-40CB-46C0-A5BC-77406E96A669}" type="presOf" srcId="{D65F21CC-B580-4628-BCB0-FD99BB1258F1}" destId="{40CBC104-BAFA-4163-A081-6C649F203D68}" srcOrd="0" destOrd="0" presId="urn:microsoft.com/office/officeart/2005/8/layout/gear1"/>
    <dgm:cxn modelId="{0175D0AA-F9F5-4D2F-AFF1-39B49D1F7648}" type="presOf" srcId="{1C5EF866-710D-4F62-B3F8-17F5297C6C1C}" destId="{408B794B-6B68-4EDB-B54E-2CE9EFC09297}" srcOrd="2" destOrd="0" presId="urn:microsoft.com/office/officeart/2005/8/layout/gear1"/>
    <dgm:cxn modelId="{07FB6CB2-70B7-4768-99FD-F3CAF2740224}" type="presOf" srcId="{186D9D38-45B4-4F10-B2EF-2272A3C02D44}" destId="{6A353CD9-E35C-4F63-A5E6-9155B991AA1C}" srcOrd="0" destOrd="0" presId="urn:microsoft.com/office/officeart/2005/8/layout/gear1"/>
    <dgm:cxn modelId="{0DED83C3-3D23-4FA7-A9D2-CCC5787EA119}" type="presOf" srcId="{1C5EF866-710D-4F62-B3F8-17F5297C6C1C}" destId="{DE541858-2574-4D57-BA65-0F10D5FC7363}" srcOrd="1" destOrd="0" presId="urn:microsoft.com/office/officeart/2005/8/layout/gear1"/>
    <dgm:cxn modelId="{5238A4C8-05AE-4CFA-A765-3D5DE02F7E16}" type="presOf" srcId="{1C5EF866-710D-4F62-B3F8-17F5297C6C1C}" destId="{B24CDC58-D6D5-44B7-B22C-5363B25762CA}" srcOrd="0" destOrd="0" presId="urn:microsoft.com/office/officeart/2005/8/layout/gear1"/>
    <dgm:cxn modelId="{37492DCB-E564-4E25-84E8-E4DE9B53B3C9}" type="presOf" srcId="{8BDB364A-6BAB-40A2-A2BA-3188188D4830}" destId="{7ADAFE79-C7DB-45F9-B249-24A58D63A1A7}" srcOrd="0" destOrd="0" presId="urn:microsoft.com/office/officeart/2005/8/layout/gear1"/>
    <dgm:cxn modelId="{EC533CF1-66DF-4A6A-AA82-9608202670B5}" type="presOf" srcId="{2C0C9FD7-285B-402A-B587-72A3A7BD6260}" destId="{47B2F71B-339D-485D-8C34-F3E7FA219DE4}" srcOrd="0" destOrd="0" presId="urn:microsoft.com/office/officeart/2005/8/layout/gear1"/>
    <dgm:cxn modelId="{BF80BCF8-6A29-46A9-AE34-7508D0BD2BA2}" srcId="{7D3E5384-7C0E-4F66-ADA2-46150A3ADC50}" destId="{1C5EF866-710D-4F62-B3F8-17F5297C6C1C}" srcOrd="1" destOrd="0" parTransId="{2952DF52-CC74-4D4B-939D-99837BFA29CA}" sibTransId="{8BDB364A-6BAB-40A2-A2BA-3188188D4830}"/>
    <dgm:cxn modelId="{D6B0C0FA-C4F7-41F5-88D5-98153F8275BE}" type="presOf" srcId="{A3728D57-D5E5-461C-BF8D-28D8A19512E8}" destId="{B428CFAF-7C94-4E7A-808E-D6FEE9EE0E3B}" srcOrd="1" destOrd="0" presId="urn:microsoft.com/office/officeart/2005/8/layout/gear1"/>
    <dgm:cxn modelId="{ED8FEFFE-BA77-45A1-A08D-5DD0072DACF4}" type="presOf" srcId="{186D9D38-45B4-4F10-B2EF-2272A3C02D44}" destId="{FF9E1D20-0F3F-42BA-8E08-D1751510B23F}" srcOrd="2" destOrd="0" presId="urn:microsoft.com/office/officeart/2005/8/layout/gear1"/>
    <dgm:cxn modelId="{8662018B-4A62-4B31-8FC9-956A0FD3B908}" type="presParOf" srcId="{B37117E2-DD31-434C-A60D-8317240E3603}" destId="{F5D72DED-7D7F-46BC-B81B-ACB2E29941BF}" srcOrd="0" destOrd="0" presId="urn:microsoft.com/office/officeart/2005/8/layout/gear1"/>
    <dgm:cxn modelId="{E3061668-AC88-4A6B-9DBF-7C093ED59067}" type="presParOf" srcId="{B37117E2-DD31-434C-A60D-8317240E3603}" destId="{B428CFAF-7C94-4E7A-808E-D6FEE9EE0E3B}" srcOrd="1" destOrd="0" presId="urn:microsoft.com/office/officeart/2005/8/layout/gear1"/>
    <dgm:cxn modelId="{01ECF53A-A5A1-45AA-A0CE-5C57EEA826EC}" type="presParOf" srcId="{B37117E2-DD31-434C-A60D-8317240E3603}" destId="{5E48CFFF-D430-437F-8B66-BD638A21E16D}" srcOrd="2" destOrd="0" presId="urn:microsoft.com/office/officeart/2005/8/layout/gear1"/>
    <dgm:cxn modelId="{BB51EABE-13D0-445E-BB55-5671672BCEDA}" type="presParOf" srcId="{B37117E2-DD31-434C-A60D-8317240E3603}" destId="{B24CDC58-D6D5-44B7-B22C-5363B25762CA}" srcOrd="3" destOrd="0" presId="urn:microsoft.com/office/officeart/2005/8/layout/gear1"/>
    <dgm:cxn modelId="{A6EDBC9C-E19B-496A-9FFB-F52184386D5C}" type="presParOf" srcId="{B37117E2-DD31-434C-A60D-8317240E3603}" destId="{DE541858-2574-4D57-BA65-0F10D5FC7363}" srcOrd="4" destOrd="0" presId="urn:microsoft.com/office/officeart/2005/8/layout/gear1"/>
    <dgm:cxn modelId="{C7738245-E122-4059-BFB1-081A68AFEE78}" type="presParOf" srcId="{B37117E2-DD31-434C-A60D-8317240E3603}" destId="{408B794B-6B68-4EDB-B54E-2CE9EFC09297}" srcOrd="5" destOrd="0" presId="urn:microsoft.com/office/officeart/2005/8/layout/gear1"/>
    <dgm:cxn modelId="{243D25F9-7AAA-4534-B88E-C18B101053AA}" type="presParOf" srcId="{B37117E2-DD31-434C-A60D-8317240E3603}" destId="{6A353CD9-E35C-4F63-A5E6-9155B991AA1C}" srcOrd="6" destOrd="0" presId="urn:microsoft.com/office/officeart/2005/8/layout/gear1"/>
    <dgm:cxn modelId="{90D07DF2-3122-4239-A5C4-D931903489A3}" type="presParOf" srcId="{B37117E2-DD31-434C-A60D-8317240E3603}" destId="{B6FC3AE8-224A-455F-8F4F-A1035F2D2659}" srcOrd="7" destOrd="0" presId="urn:microsoft.com/office/officeart/2005/8/layout/gear1"/>
    <dgm:cxn modelId="{57AAEA3B-3532-4273-BB98-BF7BCC43BCE3}" type="presParOf" srcId="{B37117E2-DD31-434C-A60D-8317240E3603}" destId="{FF9E1D20-0F3F-42BA-8E08-D1751510B23F}" srcOrd="8" destOrd="0" presId="urn:microsoft.com/office/officeart/2005/8/layout/gear1"/>
    <dgm:cxn modelId="{1EE0B885-0A55-4A34-81E9-B7E8609E96A8}" type="presParOf" srcId="{B37117E2-DD31-434C-A60D-8317240E3603}" destId="{009BA60A-158C-4E68-8349-63FD73451B0B}" srcOrd="9" destOrd="0" presId="urn:microsoft.com/office/officeart/2005/8/layout/gear1"/>
    <dgm:cxn modelId="{B99DB2A6-F14F-47F6-9A09-D91D735040DC}" type="presParOf" srcId="{B37117E2-DD31-434C-A60D-8317240E3603}" destId="{40CBC104-BAFA-4163-A081-6C649F203D68}" srcOrd="10" destOrd="0" presId="urn:microsoft.com/office/officeart/2005/8/layout/gear1"/>
    <dgm:cxn modelId="{C291521F-A58A-43CC-BCF8-FDE2ED7BB20F}" type="presParOf" srcId="{B37117E2-DD31-434C-A60D-8317240E3603}" destId="{7ADAFE79-C7DB-45F9-B249-24A58D63A1A7}" srcOrd="11" destOrd="0" presId="urn:microsoft.com/office/officeart/2005/8/layout/gear1"/>
    <dgm:cxn modelId="{CB12AC96-6C28-4C47-A908-DCF09CBDBC26}" type="presParOf" srcId="{B37117E2-DD31-434C-A60D-8317240E3603}" destId="{47B2F71B-339D-485D-8C34-F3E7FA219DE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6A43E5-DEF4-4E69-9F7F-5558DD4E2663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E326EA-A647-4FAE-A204-E57319006B35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600" dirty="0"/>
            <a:t>text</a:t>
          </a:r>
        </a:p>
      </dgm:t>
    </dgm:pt>
    <dgm:pt modelId="{4904C59E-5EF7-4CAC-8839-182AACAA0A95}" type="parTrans" cxnId="{5760B5A7-310A-47FE-9F1A-1558D96A5D69}">
      <dgm:prSet/>
      <dgm:spPr/>
      <dgm:t>
        <a:bodyPr/>
        <a:lstStyle/>
        <a:p>
          <a:endParaRPr lang="en-US"/>
        </a:p>
      </dgm:t>
    </dgm:pt>
    <dgm:pt modelId="{916548C2-2D2C-4C30-B8DC-15DE3AE95553}" type="sibTrans" cxnId="{5760B5A7-310A-47FE-9F1A-1558D96A5D69}">
      <dgm:prSet/>
      <dgm:spPr/>
      <dgm:t>
        <a:bodyPr/>
        <a:lstStyle/>
        <a:p>
          <a:endParaRPr lang="en-US"/>
        </a:p>
      </dgm:t>
    </dgm:pt>
    <dgm:pt modelId="{F8610809-A741-4569-930D-C8FCA3D1532A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600" dirty="0"/>
            <a:t>all text</a:t>
          </a:r>
        </a:p>
      </dgm:t>
    </dgm:pt>
    <dgm:pt modelId="{D56FFCCA-6E9F-41D5-930E-D621A9521F12}" type="parTrans" cxnId="{0FAAB080-CC0E-4FF8-AB07-C562D5522E03}">
      <dgm:prSet/>
      <dgm:spPr/>
      <dgm:t>
        <a:bodyPr/>
        <a:lstStyle/>
        <a:p>
          <a:endParaRPr lang="en-US"/>
        </a:p>
      </dgm:t>
    </dgm:pt>
    <dgm:pt modelId="{EE7EFD57-F7C8-4259-B3B0-E248E35C9078}" type="sibTrans" cxnId="{0FAAB080-CC0E-4FF8-AB07-C562D5522E03}">
      <dgm:prSet/>
      <dgm:spPr/>
      <dgm:t>
        <a:bodyPr/>
        <a:lstStyle/>
        <a:p>
          <a:endParaRPr lang="en-US"/>
        </a:p>
      </dgm:t>
    </dgm:pt>
    <dgm:pt modelId="{E0E40C39-0554-49F0-9721-21CFD2667C9F}">
      <dgm:prSet phldrT="[Text]" custT="1"/>
      <dgm:spPr/>
      <dgm:t>
        <a:bodyPr/>
        <a:lstStyle/>
        <a:p>
          <a:r>
            <a:rPr lang="en-US" sz="1400" dirty="0" err="1"/>
            <a:t>othertext</a:t>
          </a:r>
          <a:endParaRPr lang="en-US" sz="1400" dirty="0"/>
        </a:p>
      </dgm:t>
    </dgm:pt>
    <dgm:pt modelId="{ED51717E-5032-44EE-90A1-F9EBE0A87970}" type="parTrans" cxnId="{82B9C4AC-2D1C-4344-9B8B-AC2EA2A87487}">
      <dgm:prSet/>
      <dgm:spPr/>
      <dgm:t>
        <a:bodyPr/>
        <a:lstStyle/>
        <a:p>
          <a:endParaRPr lang="en-US"/>
        </a:p>
      </dgm:t>
    </dgm:pt>
    <dgm:pt modelId="{698ED5A6-F7AD-461E-ABBD-6A1C730F04C7}" type="sibTrans" cxnId="{82B9C4AC-2D1C-4344-9B8B-AC2EA2A87487}">
      <dgm:prSet/>
      <dgm:spPr/>
      <dgm:t>
        <a:bodyPr/>
        <a:lstStyle/>
        <a:p>
          <a:endParaRPr lang="en-US"/>
        </a:p>
      </dgm:t>
    </dgm:pt>
    <dgm:pt modelId="{98E2E072-1832-45A7-8218-E29B99C68218}">
      <dgm:prSet phldrT="[Text]"/>
      <dgm:spPr/>
      <dgm:t>
        <a:bodyPr/>
        <a:lstStyle/>
        <a:p>
          <a:endParaRPr lang="en-US" dirty="0"/>
        </a:p>
      </dgm:t>
    </dgm:pt>
    <dgm:pt modelId="{CC80468D-9C1C-4801-944E-64609B5DA0E3}" type="parTrans" cxnId="{8946D463-50EB-469F-9C58-ABAD86A306E2}">
      <dgm:prSet/>
      <dgm:spPr/>
      <dgm:t>
        <a:bodyPr/>
        <a:lstStyle/>
        <a:p>
          <a:endParaRPr lang="en-US"/>
        </a:p>
      </dgm:t>
    </dgm:pt>
    <dgm:pt modelId="{E9A9D59D-0052-4EB0-8ECB-8B0ACF25C02D}" type="sibTrans" cxnId="{8946D463-50EB-469F-9C58-ABAD86A306E2}">
      <dgm:prSet/>
      <dgm:spPr/>
      <dgm:t>
        <a:bodyPr/>
        <a:lstStyle/>
        <a:p>
          <a:endParaRPr lang="en-US"/>
        </a:p>
      </dgm:t>
    </dgm:pt>
    <dgm:pt modelId="{71BBBF6B-6DC6-4B0E-8BDA-B0A20CC67EA3}" type="pres">
      <dgm:prSet presAssocID="{CA6A43E5-DEF4-4E69-9F7F-5558DD4E2663}" presName="Name0" presStyleCnt="0">
        <dgm:presLayoutVars>
          <dgm:chMax val="4"/>
          <dgm:resizeHandles val="exact"/>
        </dgm:presLayoutVars>
      </dgm:prSet>
      <dgm:spPr/>
    </dgm:pt>
    <dgm:pt modelId="{E76D165E-26B3-4246-9F34-243A8D716A64}" type="pres">
      <dgm:prSet presAssocID="{CA6A43E5-DEF4-4E69-9F7F-5558DD4E2663}" presName="ellipse" presStyleLbl="trBgShp" presStyleIdx="0" presStyleCnt="1" custScaleX="114866" custScaleY="142803" custLinFactNeighborX="412" custLinFactNeighborY="-1611"/>
      <dgm:spPr/>
    </dgm:pt>
    <dgm:pt modelId="{30F79935-9368-41C9-9B4B-DE2266B571F3}" type="pres">
      <dgm:prSet presAssocID="{CA6A43E5-DEF4-4E69-9F7F-5558DD4E2663}" presName="arrow1" presStyleLbl="fgShp" presStyleIdx="0" presStyleCnt="1" custScaleX="126655" custScaleY="167448" custLinFactY="46320" custLinFactNeighborX="13505" custLinFactNeighborY="100000"/>
      <dgm:spPr>
        <a:solidFill>
          <a:schemeClr val="tx2">
            <a:lumMod val="75000"/>
          </a:schemeClr>
        </a:solidFill>
        <a:ln>
          <a:solidFill>
            <a:schemeClr val="tx2">
              <a:lumMod val="75000"/>
            </a:schemeClr>
          </a:solidFill>
        </a:ln>
      </dgm:spPr>
    </dgm:pt>
    <dgm:pt modelId="{2B8D258F-EA5F-4BD5-917F-25997FF97920}" type="pres">
      <dgm:prSet presAssocID="{CA6A43E5-DEF4-4E69-9F7F-5558DD4E2663}" presName="rectangle" presStyleLbl="revTx" presStyleIdx="0" presStyleCnt="1">
        <dgm:presLayoutVars>
          <dgm:bulletEnabled val="1"/>
        </dgm:presLayoutVars>
      </dgm:prSet>
      <dgm:spPr/>
    </dgm:pt>
    <dgm:pt modelId="{DDB40D05-D78A-4A53-A351-AFCACCCDB588}" type="pres">
      <dgm:prSet presAssocID="{F8610809-A741-4569-930D-C8FCA3D1532A}" presName="item1" presStyleLbl="node1" presStyleIdx="0" presStyleCnt="3" custLinFactNeighborY="-1395">
        <dgm:presLayoutVars>
          <dgm:bulletEnabled val="1"/>
        </dgm:presLayoutVars>
      </dgm:prSet>
      <dgm:spPr/>
    </dgm:pt>
    <dgm:pt modelId="{2EBD17B8-501D-4244-B88E-7DFA6D90467D}" type="pres">
      <dgm:prSet presAssocID="{E0E40C39-0554-49F0-9721-21CFD2667C9F}" presName="item2" presStyleLbl="node1" presStyleIdx="1" presStyleCnt="3">
        <dgm:presLayoutVars>
          <dgm:bulletEnabled val="1"/>
        </dgm:presLayoutVars>
      </dgm:prSet>
      <dgm:spPr/>
    </dgm:pt>
    <dgm:pt modelId="{9CC3C1C1-E647-40BF-9E8E-93D338994EDE}" type="pres">
      <dgm:prSet presAssocID="{98E2E072-1832-45A7-8218-E29B99C68218}" presName="item3" presStyleLbl="node1" presStyleIdx="2" presStyleCnt="3">
        <dgm:presLayoutVars>
          <dgm:bulletEnabled val="1"/>
        </dgm:presLayoutVars>
      </dgm:prSet>
      <dgm:spPr/>
    </dgm:pt>
    <dgm:pt modelId="{5BCE31B4-B3DD-4008-829B-94D78836D7DB}" type="pres">
      <dgm:prSet presAssocID="{CA6A43E5-DEF4-4E69-9F7F-5558DD4E2663}" presName="funnel" presStyleLbl="trAlignAcc1" presStyleIdx="0" presStyleCnt="1" custScaleX="112245" custScaleY="117341" custLinFactNeighborX="419" custLinFactNeighborY="8169"/>
      <dgm:spPr>
        <a:solidFill>
          <a:schemeClr val="accent5">
            <a:lumMod val="50000"/>
            <a:alpha val="40000"/>
          </a:schemeClr>
        </a:solidFill>
      </dgm:spPr>
    </dgm:pt>
  </dgm:ptLst>
  <dgm:cxnLst>
    <dgm:cxn modelId="{7CFEF231-67FF-44F3-89CA-7118B80A5CE0}" type="presOf" srcId="{CA6A43E5-DEF4-4E69-9F7F-5558DD4E2663}" destId="{71BBBF6B-6DC6-4B0E-8BDA-B0A20CC67EA3}" srcOrd="0" destOrd="0" presId="urn:microsoft.com/office/officeart/2005/8/layout/funnel1"/>
    <dgm:cxn modelId="{8946D463-50EB-469F-9C58-ABAD86A306E2}" srcId="{CA6A43E5-DEF4-4E69-9F7F-5558DD4E2663}" destId="{98E2E072-1832-45A7-8218-E29B99C68218}" srcOrd="3" destOrd="0" parTransId="{CC80468D-9C1C-4801-944E-64609B5DA0E3}" sibTransId="{E9A9D59D-0052-4EB0-8ECB-8B0ACF25C02D}"/>
    <dgm:cxn modelId="{814D7F4B-2839-4CB7-A1F0-197BFEA42126}" type="presOf" srcId="{98E2E072-1832-45A7-8218-E29B99C68218}" destId="{2B8D258F-EA5F-4BD5-917F-25997FF97920}" srcOrd="0" destOrd="0" presId="urn:microsoft.com/office/officeart/2005/8/layout/funnel1"/>
    <dgm:cxn modelId="{7EDC5B7D-E28C-4523-81A8-5D9B3FA5F8BE}" type="presOf" srcId="{E0E40C39-0554-49F0-9721-21CFD2667C9F}" destId="{DDB40D05-D78A-4A53-A351-AFCACCCDB588}" srcOrd="0" destOrd="0" presId="urn:microsoft.com/office/officeart/2005/8/layout/funnel1"/>
    <dgm:cxn modelId="{0FAAB080-CC0E-4FF8-AB07-C562D5522E03}" srcId="{CA6A43E5-DEF4-4E69-9F7F-5558DD4E2663}" destId="{F8610809-A741-4569-930D-C8FCA3D1532A}" srcOrd="1" destOrd="0" parTransId="{D56FFCCA-6E9F-41D5-930E-D621A9521F12}" sibTransId="{EE7EFD57-F7C8-4259-B3B0-E248E35C9078}"/>
    <dgm:cxn modelId="{5760B5A7-310A-47FE-9F1A-1558D96A5D69}" srcId="{CA6A43E5-DEF4-4E69-9F7F-5558DD4E2663}" destId="{B5E326EA-A647-4FAE-A204-E57319006B35}" srcOrd="0" destOrd="0" parTransId="{4904C59E-5EF7-4CAC-8839-182AACAA0A95}" sibTransId="{916548C2-2D2C-4C30-B8DC-15DE3AE95553}"/>
    <dgm:cxn modelId="{82B9C4AC-2D1C-4344-9B8B-AC2EA2A87487}" srcId="{CA6A43E5-DEF4-4E69-9F7F-5558DD4E2663}" destId="{E0E40C39-0554-49F0-9721-21CFD2667C9F}" srcOrd="2" destOrd="0" parTransId="{ED51717E-5032-44EE-90A1-F9EBE0A87970}" sibTransId="{698ED5A6-F7AD-461E-ABBD-6A1C730F04C7}"/>
    <dgm:cxn modelId="{FBA726DF-1EE4-4C11-8E94-78A034CF38AF}" type="presOf" srcId="{F8610809-A741-4569-930D-C8FCA3D1532A}" destId="{2EBD17B8-501D-4244-B88E-7DFA6D90467D}" srcOrd="0" destOrd="0" presId="urn:microsoft.com/office/officeart/2005/8/layout/funnel1"/>
    <dgm:cxn modelId="{307CFAE3-2C52-46A8-BA79-0897C1AFEBBB}" type="presOf" srcId="{B5E326EA-A647-4FAE-A204-E57319006B35}" destId="{9CC3C1C1-E647-40BF-9E8E-93D338994EDE}" srcOrd="0" destOrd="0" presId="urn:microsoft.com/office/officeart/2005/8/layout/funnel1"/>
    <dgm:cxn modelId="{67169CA7-9C14-4DC9-B53C-88E1105DB5CC}" type="presParOf" srcId="{71BBBF6B-6DC6-4B0E-8BDA-B0A20CC67EA3}" destId="{E76D165E-26B3-4246-9F34-243A8D716A64}" srcOrd="0" destOrd="0" presId="urn:microsoft.com/office/officeart/2005/8/layout/funnel1"/>
    <dgm:cxn modelId="{6F0E6EB0-C83C-490A-9A99-FD3D3D3D0495}" type="presParOf" srcId="{71BBBF6B-6DC6-4B0E-8BDA-B0A20CC67EA3}" destId="{30F79935-9368-41C9-9B4B-DE2266B571F3}" srcOrd="1" destOrd="0" presId="urn:microsoft.com/office/officeart/2005/8/layout/funnel1"/>
    <dgm:cxn modelId="{C19C626E-0815-49A7-B642-FB60A0863843}" type="presParOf" srcId="{71BBBF6B-6DC6-4B0E-8BDA-B0A20CC67EA3}" destId="{2B8D258F-EA5F-4BD5-917F-25997FF97920}" srcOrd="2" destOrd="0" presId="urn:microsoft.com/office/officeart/2005/8/layout/funnel1"/>
    <dgm:cxn modelId="{3F604B3F-001F-492B-9A3C-7841F17785E8}" type="presParOf" srcId="{71BBBF6B-6DC6-4B0E-8BDA-B0A20CC67EA3}" destId="{DDB40D05-D78A-4A53-A351-AFCACCCDB588}" srcOrd="3" destOrd="0" presId="urn:microsoft.com/office/officeart/2005/8/layout/funnel1"/>
    <dgm:cxn modelId="{BC5CBFA6-7F6C-48B7-983A-19DDF27889AB}" type="presParOf" srcId="{71BBBF6B-6DC6-4B0E-8BDA-B0A20CC67EA3}" destId="{2EBD17B8-501D-4244-B88E-7DFA6D90467D}" srcOrd="4" destOrd="0" presId="urn:microsoft.com/office/officeart/2005/8/layout/funnel1"/>
    <dgm:cxn modelId="{A6332D51-3DF3-4950-8B3C-14AF8EE9C874}" type="presParOf" srcId="{71BBBF6B-6DC6-4B0E-8BDA-B0A20CC67EA3}" destId="{9CC3C1C1-E647-40BF-9E8E-93D338994EDE}" srcOrd="5" destOrd="0" presId="urn:microsoft.com/office/officeart/2005/8/layout/funnel1"/>
    <dgm:cxn modelId="{8EBD6B9D-DA3E-456C-BBC3-01608782839B}" type="presParOf" srcId="{71BBBF6B-6DC6-4B0E-8BDA-B0A20CC67EA3}" destId="{5BCE31B4-B3DD-4008-829B-94D78836D7DB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2FCCA4-B36C-4886-A378-DAFFF2D1EBA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4D3A66-ED5E-4547-89BC-26DEFFA7172E}">
      <dgm:prSet phldrT="[Text]"/>
      <dgm:spPr/>
      <dgm:t>
        <a:bodyPr/>
        <a:lstStyle/>
        <a:p>
          <a:r>
            <a:rPr lang="en-US" dirty="0"/>
            <a:t>Cleansing / Processing</a:t>
          </a:r>
        </a:p>
      </dgm:t>
    </dgm:pt>
    <dgm:pt modelId="{F11DA099-93A5-4FEE-9A22-9B09BAD32630}" type="parTrans" cxnId="{367A6804-D1F9-401D-AD54-4B97F2D84542}">
      <dgm:prSet/>
      <dgm:spPr/>
      <dgm:t>
        <a:bodyPr/>
        <a:lstStyle/>
        <a:p>
          <a:endParaRPr lang="en-US"/>
        </a:p>
      </dgm:t>
    </dgm:pt>
    <dgm:pt modelId="{C8AD41DE-8D65-4204-BF03-F4AFC509CF61}" type="sibTrans" cxnId="{367A6804-D1F9-401D-AD54-4B97F2D84542}">
      <dgm:prSet/>
      <dgm:spPr/>
      <dgm:t>
        <a:bodyPr/>
        <a:lstStyle/>
        <a:p>
          <a:endParaRPr lang="en-US"/>
        </a:p>
      </dgm:t>
    </dgm:pt>
    <dgm:pt modelId="{FFFC1298-D784-4F09-BD91-6A2209BA98E4}">
      <dgm:prSet phldrT="[Text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/>
            <a:t>Abbreviation &amp; Acronym Substitution</a:t>
          </a:r>
        </a:p>
      </dgm:t>
    </dgm:pt>
    <dgm:pt modelId="{3D1F3AC5-0B75-40E3-94BE-AB99839EA43F}" type="parTrans" cxnId="{AA55BEB0-F791-495C-891E-AB3EC3661D88}">
      <dgm:prSet/>
      <dgm:spPr/>
      <dgm:t>
        <a:bodyPr/>
        <a:lstStyle/>
        <a:p>
          <a:endParaRPr lang="en-US"/>
        </a:p>
      </dgm:t>
    </dgm:pt>
    <dgm:pt modelId="{AD9F79C1-0AD1-4B1D-A18F-56CC6BEEFF22}" type="sibTrans" cxnId="{AA55BEB0-F791-495C-891E-AB3EC3661D88}">
      <dgm:prSet/>
      <dgm:spPr/>
      <dgm:t>
        <a:bodyPr/>
        <a:lstStyle/>
        <a:p>
          <a:endParaRPr lang="en-US"/>
        </a:p>
      </dgm:t>
    </dgm:pt>
    <dgm:pt modelId="{1CC7B16B-F3F0-435D-8E0D-2B92E1A18E6F}">
      <dgm:prSet phldrT="[Text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/>
            <a:t>Extracting Manual References &amp; First Two Digits</a:t>
          </a:r>
        </a:p>
      </dgm:t>
    </dgm:pt>
    <dgm:pt modelId="{24DA60C0-6D0F-4BA6-A2A2-49D27B10D57E}" type="parTrans" cxnId="{64265892-91DA-48B4-953E-7C25E0DAE5CC}">
      <dgm:prSet/>
      <dgm:spPr/>
      <dgm:t>
        <a:bodyPr/>
        <a:lstStyle/>
        <a:p>
          <a:endParaRPr lang="en-US"/>
        </a:p>
      </dgm:t>
    </dgm:pt>
    <dgm:pt modelId="{FE64ACBD-5E59-490C-9D51-8FD21F407E8A}" type="sibTrans" cxnId="{64265892-91DA-48B4-953E-7C25E0DAE5CC}">
      <dgm:prSet/>
      <dgm:spPr/>
      <dgm:t>
        <a:bodyPr/>
        <a:lstStyle/>
        <a:p>
          <a:endParaRPr lang="en-US"/>
        </a:p>
      </dgm:t>
    </dgm:pt>
    <dgm:pt modelId="{A57DE2D7-DF84-4431-B72A-E084011631DB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/>
            <a:t>Remove Numbers (too granular, dates, etc.)</a:t>
          </a:r>
        </a:p>
      </dgm:t>
    </dgm:pt>
    <dgm:pt modelId="{53F54824-B38F-4424-8473-07C5BABA5D7F}" type="parTrans" cxnId="{71F7B229-1998-4A39-9842-14E09DBB13D6}">
      <dgm:prSet/>
      <dgm:spPr/>
      <dgm:t>
        <a:bodyPr/>
        <a:lstStyle/>
        <a:p>
          <a:endParaRPr lang="en-US"/>
        </a:p>
      </dgm:t>
    </dgm:pt>
    <dgm:pt modelId="{318CA0C1-C1DE-41E2-9954-783D84EF073E}" type="sibTrans" cxnId="{71F7B229-1998-4A39-9842-14E09DBB13D6}">
      <dgm:prSet/>
      <dgm:spPr/>
      <dgm:t>
        <a:bodyPr/>
        <a:lstStyle/>
        <a:p>
          <a:endParaRPr lang="en-US"/>
        </a:p>
      </dgm:t>
    </dgm:pt>
    <dgm:pt modelId="{5DB2338C-0837-4D09-A87B-603EC63A84D6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/>
            <a:t>Remove Punctuation, </a:t>
          </a:r>
          <a:r>
            <a:rPr lang="en-US" dirty="0" err="1"/>
            <a:t>Stopwords</a:t>
          </a:r>
          <a:endParaRPr lang="en-US" dirty="0"/>
        </a:p>
      </dgm:t>
    </dgm:pt>
    <dgm:pt modelId="{2F2B6CFA-4CB1-4818-B942-EB2764B2DEA0}" type="parTrans" cxnId="{6A449FF5-8CB3-46BA-889C-1522C05224FF}">
      <dgm:prSet/>
      <dgm:spPr/>
      <dgm:t>
        <a:bodyPr/>
        <a:lstStyle/>
        <a:p>
          <a:endParaRPr lang="en-US"/>
        </a:p>
      </dgm:t>
    </dgm:pt>
    <dgm:pt modelId="{1B713226-FB89-45B0-BC8A-DA8523C0980F}" type="sibTrans" cxnId="{6A449FF5-8CB3-46BA-889C-1522C05224FF}">
      <dgm:prSet/>
      <dgm:spPr/>
      <dgm:t>
        <a:bodyPr/>
        <a:lstStyle/>
        <a:p>
          <a:endParaRPr lang="en-US"/>
        </a:p>
      </dgm:t>
    </dgm:pt>
    <dgm:pt modelId="{E04565C8-D744-4D28-8C9F-7B01CC928B6A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/>
            <a:t>Lemmatize</a:t>
          </a:r>
        </a:p>
      </dgm:t>
    </dgm:pt>
    <dgm:pt modelId="{19302907-9C10-4C7C-A224-16C888448FDA}" type="parTrans" cxnId="{97FA6E39-46FD-410F-819E-E4F9B6FAD694}">
      <dgm:prSet/>
      <dgm:spPr/>
      <dgm:t>
        <a:bodyPr/>
        <a:lstStyle/>
        <a:p>
          <a:endParaRPr lang="en-US"/>
        </a:p>
      </dgm:t>
    </dgm:pt>
    <dgm:pt modelId="{2CF022E1-4352-4B6A-A654-49CA9DFECB2E}" type="sibTrans" cxnId="{97FA6E39-46FD-410F-819E-E4F9B6FAD694}">
      <dgm:prSet/>
      <dgm:spPr/>
      <dgm:t>
        <a:bodyPr/>
        <a:lstStyle/>
        <a:p>
          <a:endParaRPr lang="en-US"/>
        </a:p>
      </dgm:t>
    </dgm:pt>
    <dgm:pt modelId="{D68A74D6-F5F6-47F2-8961-5781C2A1A42D}" type="pres">
      <dgm:prSet presAssocID="{232FCCA4-B36C-4886-A378-DAFFF2D1EBA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2DCBEB9-2DC5-4FA1-9D76-97008A1886C1}" type="pres">
      <dgm:prSet presAssocID="{8B4D3A66-ED5E-4547-89BC-26DEFFA7172E}" presName="root" presStyleCnt="0"/>
      <dgm:spPr/>
    </dgm:pt>
    <dgm:pt modelId="{17D03EFB-1AF6-4257-823A-8FB5C50ABA51}" type="pres">
      <dgm:prSet presAssocID="{8B4D3A66-ED5E-4547-89BC-26DEFFA7172E}" presName="rootComposite" presStyleCnt="0"/>
      <dgm:spPr/>
    </dgm:pt>
    <dgm:pt modelId="{8749A227-7A4E-4CF4-B471-BDF42E9DA5AA}" type="pres">
      <dgm:prSet presAssocID="{8B4D3A66-ED5E-4547-89BC-26DEFFA7172E}" presName="rootText" presStyleLbl="node1" presStyleIdx="0" presStyleCnt="1"/>
      <dgm:spPr/>
    </dgm:pt>
    <dgm:pt modelId="{F0884E40-A728-4B03-A85E-249401BCB659}" type="pres">
      <dgm:prSet presAssocID="{8B4D3A66-ED5E-4547-89BC-26DEFFA7172E}" presName="rootConnector" presStyleLbl="node1" presStyleIdx="0" presStyleCnt="1"/>
      <dgm:spPr/>
    </dgm:pt>
    <dgm:pt modelId="{3C5A2237-0B81-4ECB-A579-F521567E1F8F}" type="pres">
      <dgm:prSet presAssocID="{8B4D3A66-ED5E-4547-89BC-26DEFFA7172E}" presName="childShape" presStyleCnt="0"/>
      <dgm:spPr/>
    </dgm:pt>
    <dgm:pt modelId="{66011919-E9DD-42B6-A32A-12330E3D342B}" type="pres">
      <dgm:prSet presAssocID="{3D1F3AC5-0B75-40E3-94BE-AB99839EA43F}" presName="Name13" presStyleLbl="parChTrans1D2" presStyleIdx="0" presStyleCnt="5"/>
      <dgm:spPr/>
    </dgm:pt>
    <dgm:pt modelId="{2D48B62F-865C-46FC-87F0-BAFDF7838BB6}" type="pres">
      <dgm:prSet presAssocID="{FFFC1298-D784-4F09-BD91-6A2209BA98E4}" presName="childText" presStyleLbl="bgAcc1" presStyleIdx="0" presStyleCnt="5">
        <dgm:presLayoutVars>
          <dgm:bulletEnabled val="1"/>
        </dgm:presLayoutVars>
      </dgm:prSet>
      <dgm:spPr/>
    </dgm:pt>
    <dgm:pt modelId="{F50BD5B5-1E05-41AE-A3DF-1727A83BD5F7}" type="pres">
      <dgm:prSet presAssocID="{24DA60C0-6D0F-4BA6-A2A2-49D27B10D57E}" presName="Name13" presStyleLbl="parChTrans1D2" presStyleIdx="1" presStyleCnt="5"/>
      <dgm:spPr/>
    </dgm:pt>
    <dgm:pt modelId="{FFEC85F4-1130-4262-8806-B5AA5A58A644}" type="pres">
      <dgm:prSet presAssocID="{1CC7B16B-F3F0-435D-8E0D-2B92E1A18E6F}" presName="childText" presStyleLbl="bgAcc1" presStyleIdx="1" presStyleCnt="5">
        <dgm:presLayoutVars>
          <dgm:bulletEnabled val="1"/>
        </dgm:presLayoutVars>
      </dgm:prSet>
      <dgm:spPr/>
    </dgm:pt>
    <dgm:pt modelId="{58C17972-E3E0-4572-AE7C-9B7FBB6CBBD4}" type="pres">
      <dgm:prSet presAssocID="{53F54824-B38F-4424-8473-07C5BABA5D7F}" presName="Name13" presStyleLbl="parChTrans1D2" presStyleIdx="2" presStyleCnt="5"/>
      <dgm:spPr/>
    </dgm:pt>
    <dgm:pt modelId="{890AC3D4-D4BF-4AA3-983F-D0EA6F44AD96}" type="pres">
      <dgm:prSet presAssocID="{A57DE2D7-DF84-4431-B72A-E084011631DB}" presName="childText" presStyleLbl="bgAcc1" presStyleIdx="2" presStyleCnt="5">
        <dgm:presLayoutVars>
          <dgm:bulletEnabled val="1"/>
        </dgm:presLayoutVars>
      </dgm:prSet>
      <dgm:spPr/>
    </dgm:pt>
    <dgm:pt modelId="{A81DEBFE-4FCC-4A40-B645-E89911CAB1D1}" type="pres">
      <dgm:prSet presAssocID="{2F2B6CFA-4CB1-4818-B942-EB2764B2DEA0}" presName="Name13" presStyleLbl="parChTrans1D2" presStyleIdx="3" presStyleCnt="5"/>
      <dgm:spPr/>
    </dgm:pt>
    <dgm:pt modelId="{69B1355C-B5AE-47C0-ABC9-C59CB5157B59}" type="pres">
      <dgm:prSet presAssocID="{5DB2338C-0837-4D09-A87B-603EC63A84D6}" presName="childText" presStyleLbl="bgAcc1" presStyleIdx="3" presStyleCnt="5">
        <dgm:presLayoutVars>
          <dgm:bulletEnabled val="1"/>
        </dgm:presLayoutVars>
      </dgm:prSet>
      <dgm:spPr/>
    </dgm:pt>
    <dgm:pt modelId="{F69A04C9-ADE7-441A-AFE0-A03D984BB225}" type="pres">
      <dgm:prSet presAssocID="{19302907-9C10-4C7C-A224-16C888448FDA}" presName="Name13" presStyleLbl="parChTrans1D2" presStyleIdx="4" presStyleCnt="5"/>
      <dgm:spPr/>
    </dgm:pt>
    <dgm:pt modelId="{AB783F67-5D2E-4A15-A891-B4E8B5117AF6}" type="pres">
      <dgm:prSet presAssocID="{E04565C8-D744-4D28-8C9F-7B01CC928B6A}" presName="childText" presStyleLbl="bgAcc1" presStyleIdx="4" presStyleCnt="5">
        <dgm:presLayoutVars>
          <dgm:bulletEnabled val="1"/>
        </dgm:presLayoutVars>
      </dgm:prSet>
      <dgm:spPr/>
    </dgm:pt>
  </dgm:ptLst>
  <dgm:cxnLst>
    <dgm:cxn modelId="{367A6804-D1F9-401D-AD54-4B97F2D84542}" srcId="{232FCCA4-B36C-4886-A378-DAFFF2D1EBA5}" destId="{8B4D3A66-ED5E-4547-89BC-26DEFFA7172E}" srcOrd="0" destOrd="0" parTransId="{F11DA099-93A5-4FEE-9A22-9B09BAD32630}" sibTransId="{C8AD41DE-8D65-4204-BF03-F4AFC509CF61}"/>
    <dgm:cxn modelId="{F5650E0A-A14F-4064-A7F1-C92AD9AA270F}" type="presOf" srcId="{FFFC1298-D784-4F09-BD91-6A2209BA98E4}" destId="{2D48B62F-865C-46FC-87F0-BAFDF7838BB6}" srcOrd="0" destOrd="0" presId="urn:microsoft.com/office/officeart/2005/8/layout/hierarchy3"/>
    <dgm:cxn modelId="{7BC3041F-13A4-4D1D-9E39-D459B5013F6C}" type="presOf" srcId="{A57DE2D7-DF84-4431-B72A-E084011631DB}" destId="{890AC3D4-D4BF-4AA3-983F-D0EA6F44AD96}" srcOrd="0" destOrd="0" presId="urn:microsoft.com/office/officeart/2005/8/layout/hierarchy3"/>
    <dgm:cxn modelId="{EE248322-491C-4DAE-899E-B7A323CF0C2C}" type="presOf" srcId="{53F54824-B38F-4424-8473-07C5BABA5D7F}" destId="{58C17972-E3E0-4572-AE7C-9B7FBB6CBBD4}" srcOrd="0" destOrd="0" presId="urn:microsoft.com/office/officeart/2005/8/layout/hierarchy3"/>
    <dgm:cxn modelId="{71F7B229-1998-4A39-9842-14E09DBB13D6}" srcId="{8B4D3A66-ED5E-4547-89BC-26DEFFA7172E}" destId="{A57DE2D7-DF84-4431-B72A-E084011631DB}" srcOrd="2" destOrd="0" parTransId="{53F54824-B38F-4424-8473-07C5BABA5D7F}" sibTransId="{318CA0C1-C1DE-41E2-9954-783D84EF073E}"/>
    <dgm:cxn modelId="{E5675638-0724-4B5C-97E3-7145857C3C77}" type="presOf" srcId="{24DA60C0-6D0F-4BA6-A2A2-49D27B10D57E}" destId="{F50BD5B5-1E05-41AE-A3DF-1727A83BD5F7}" srcOrd="0" destOrd="0" presId="urn:microsoft.com/office/officeart/2005/8/layout/hierarchy3"/>
    <dgm:cxn modelId="{97FA6E39-46FD-410F-819E-E4F9B6FAD694}" srcId="{8B4D3A66-ED5E-4547-89BC-26DEFFA7172E}" destId="{E04565C8-D744-4D28-8C9F-7B01CC928B6A}" srcOrd="4" destOrd="0" parTransId="{19302907-9C10-4C7C-A224-16C888448FDA}" sibTransId="{2CF022E1-4352-4B6A-A654-49CA9DFECB2E}"/>
    <dgm:cxn modelId="{67D2473C-D858-4D97-8E94-D2A01FBD7621}" type="presOf" srcId="{232FCCA4-B36C-4886-A378-DAFFF2D1EBA5}" destId="{D68A74D6-F5F6-47F2-8961-5781C2A1A42D}" srcOrd="0" destOrd="0" presId="urn:microsoft.com/office/officeart/2005/8/layout/hierarchy3"/>
    <dgm:cxn modelId="{32165962-41C7-4591-AB5F-41406DF243E6}" type="presOf" srcId="{E04565C8-D744-4D28-8C9F-7B01CC928B6A}" destId="{AB783F67-5D2E-4A15-A891-B4E8B5117AF6}" srcOrd="0" destOrd="0" presId="urn:microsoft.com/office/officeart/2005/8/layout/hierarchy3"/>
    <dgm:cxn modelId="{D56E8A67-AF26-458F-8EFB-A26BAE54F5A0}" type="presOf" srcId="{8B4D3A66-ED5E-4547-89BC-26DEFFA7172E}" destId="{F0884E40-A728-4B03-A85E-249401BCB659}" srcOrd="1" destOrd="0" presId="urn:microsoft.com/office/officeart/2005/8/layout/hierarchy3"/>
    <dgm:cxn modelId="{EF0CC068-82F0-4E85-A189-332B0C3114C4}" type="presOf" srcId="{19302907-9C10-4C7C-A224-16C888448FDA}" destId="{F69A04C9-ADE7-441A-AFE0-A03D984BB225}" srcOrd="0" destOrd="0" presId="urn:microsoft.com/office/officeart/2005/8/layout/hierarchy3"/>
    <dgm:cxn modelId="{68C4B449-88D1-4ECB-89E8-34C9BD15315E}" type="presOf" srcId="{1CC7B16B-F3F0-435D-8E0D-2B92E1A18E6F}" destId="{FFEC85F4-1130-4262-8806-B5AA5A58A644}" srcOrd="0" destOrd="0" presId="urn:microsoft.com/office/officeart/2005/8/layout/hierarchy3"/>
    <dgm:cxn modelId="{36EB9C52-0185-4381-A7A7-10E10FCB7DD5}" type="presOf" srcId="{2F2B6CFA-4CB1-4818-B942-EB2764B2DEA0}" destId="{A81DEBFE-4FCC-4A40-B645-E89911CAB1D1}" srcOrd="0" destOrd="0" presId="urn:microsoft.com/office/officeart/2005/8/layout/hierarchy3"/>
    <dgm:cxn modelId="{B7613453-AF37-4CC6-8498-07EC935CFAE0}" type="presOf" srcId="{3D1F3AC5-0B75-40E3-94BE-AB99839EA43F}" destId="{66011919-E9DD-42B6-A32A-12330E3D342B}" srcOrd="0" destOrd="0" presId="urn:microsoft.com/office/officeart/2005/8/layout/hierarchy3"/>
    <dgm:cxn modelId="{915A5B8E-F6D9-4A38-9B3A-54783D5B3EB9}" type="presOf" srcId="{5DB2338C-0837-4D09-A87B-603EC63A84D6}" destId="{69B1355C-B5AE-47C0-ABC9-C59CB5157B59}" srcOrd="0" destOrd="0" presId="urn:microsoft.com/office/officeart/2005/8/layout/hierarchy3"/>
    <dgm:cxn modelId="{64265892-91DA-48B4-953E-7C25E0DAE5CC}" srcId="{8B4D3A66-ED5E-4547-89BC-26DEFFA7172E}" destId="{1CC7B16B-F3F0-435D-8E0D-2B92E1A18E6F}" srcOrd="1" destOrd="0" parTransId="{24DA60C0-6D0F-4BA6-A2A2-49D27B10D57E}" sibTransId="{FE64ACBD-5E59-490C-9D51-8FD21F407E8A}"/>
    <dgm:cxn modelId="{AA55BEB0-F791-495C-891E-AB3EC3661D88}" srcId="{8B4D3A66-ED5E-4547-89BC-26DEFFA7172E}" destId="{FFFC1298-D784-4F09-BD91-6A2209BA98E4}" srcOrd="0" destOrd="0" parTransId="{3D1F3AC5-0B75-40E3-94BE-AB99839EA43F}" sibTransId="{AD9F79C1-0AD1-4B1D-A18F-56CC6BEEFF22}"/>
    <dgm:cxn modelId="{6AF7DDE0-6DB3-4F18-86C9-495C4EE7DCDD}" type="presOf" srcId="{8B4D3A66-ED5E-4547-89BC-26DEFFA7172E}" destId="{8749A227-7A4E-4CF4-B471-BDF42E9DA5AA}" srcOrd="0" destOrd="0" presId="urn:microsoft.com/office/officeart/2005/8/layout/hierarchy3"/>
    <dgm:cxn modelId="{6A449FF5-8CB3-46BA-889C-1522C05224FF}" srcId="{8B4D3A66-ED5E-4547-89BC-26DEFFA7172E}" destId="{5DB2338C-0837-4D09-A87B-603EC63A84D6}" srcOrd="3" destOrd="0" parTransId="{2F2B6CFA-4CB1-4818-B942-EB2764B2DEA0}" sibTransId="{1B713226-FB89-45B0-BC8A-DA8523C0980F}"/>
    <dgm:cxn modelId="{40D4A672-FE89-4865-8DB1-C862A6A37429}" type="presParOf" srcId="{D68A74D6-F5F6-47F2-8961-5781C2A1A42D}" destId="{92DCBEB9-2DC5-4FA1-9D76-97008A1886C1}" srcOrd="0" destOrd="0" presId="urn:microsoft.com/office/officeart/2005/8/layout/hierarchy3"/>
    <dgm:cxn modelId="{D11CA142-74B8-4240-8727-D31748E8BC3E}" type="presParOf" srcId="{92DCBEB9-2DC5-4FA1-9D76-97008A1886C1}" destId="{17D03EFB-1AF6-4257-823A-8FB5C50ABA51}" srcOrd="0" destOrd="0" presId="urn:microsoft.com/office/officeart/2005/8/layout/hierarchy3"/>
    <dgm:cxn modelId="{E6DF4159-A63A-4DD7-8FEC-DF2E38BE55F6}" type="presParOf" srcId="{17D03EFB-1AF6-4257-823A-8FB5C50ABA51}" destId="{8749A227-7A4E-4CF4-B471-BDF42E9DA5AA}" srcOrd="0" destOrd="0" presId="urn:microsoft.com/office/officeart/2005/8/layout/hierarchy3"/>
    <dgm:cxn modelId="{4F6E196B-64DD-4408-8C14-76387B778819}" type="presParOf" srcId="{17D03EFB-1AF6-4257-823A-8FB5C50ABA51}" destId="{F0884E40-A728-4B03-A85E-249401BCB659}" srcOrd="1" destOrd="0" presId="urn:microsoft.com/office/officeart/2005/8/layout/hierarchy3"/>
    <dgm:cxn modelId="{44F4454E-C73B-49CE-8F5E-6A9E26725499}" type="presParOf" srcId="{92DCBEB9-2DC5-4FA1-9D76-97008A1886C1}" destId="{3C5A2237-0B81-4ECB-A579-F521567E1F8F}" srcOrd="1" destOrd="0" presId="urn:microsoft.com/office/officeart/2005/8/layout/hierarchy3"/>
    <dgm:cxn modelId="{FBA3241C-433F-476B-9C04-6935CCAC25D9}" type="presParOf" srcId="{3C5A2237-0B81-4ECB-A579-F521567E1F8F}" destId="{66011919-E9DD-42B6-A32A-12330E3D342B}" srcOrd="0" destOrd="0" presId="urn:microsoft.com/office/officeart/2005/8/layout/hierarchy3"/>
    <dgm:cxn modelId="{35AC331D-16D4-4F7B-BCFB-DACB72776555}" type="presParOf" srcId="{3C5A2237-0B81-4ECB-A579-F521567E1F8F}" destId="{2D48B62F-865C-46FC-87F0-BAFDF7838BB6}" srcOrd="1" destOrd="0" presId="urn:microsoft.com/office/officeart/2005/8/layout/hierarchy3"/>
    <dgm:cxn modelId="{D7D69693-A3CB-4E60-BE8A-3EE2B54757A8}" type="presParOf" srcId="{3C5A2237-0B81-4ECB-A579-F521567E1F8F}" destId="{F50BD5B5-1E05-41AE-A3DF-1727A83BD5F7}" srcOrd="2" destOrd="0" presId="urn:microsoft.com/office/officeart/2005/8/layout/hierarchy3"/>
    <dgm:cxn modelId="{9E7D35FC-CB42-4A62-9B8A-384D069A9DB9}" type="presParOf" srcId="{3C5A2237-0B81-4ECB-A579-F521567E1F8F}" destId="{FFEC85F4-1130-4262-8806-B5AA5A58A644}" srcOrd="3" destOrd="0" presId="urn:microsoft.com/office/officeart/2005/8/layout/hierarchy3"/>
    <dgm:cxn modelId="{BD0F0CA2-EF0C-426C-AC8D-4C08BAC82E43}" type="presParOf" srcId="{3C5A2237-0B81-4ECB-A579-F521567E1F8F}" destId="{58C17972-E3E0-4572-AE7C-9B7FBB6CBBD4}" srcOrd="4" destOrd="0" presId="urn:microsoft.com/office/officeart/2005/8/layout/hierarchy3"/>
    <dgm:cxn modelId="{C3DA9B7D-BBB7-429B-A4FD-EA975EC5B6D4}" type="presParOf" srcId="{3C5A2237-0B81-4ECB-A579-F521567E1F8F}" destId="{890AC3D4-D4BF-4AA3-983F-D0EA6F44AD96}" srcOrd="5" destOrd="0" presId="urn:microsoft.com/office/officeart/2005/8/layout/hierarchy3"/>
    <dgm:cxn modelId="{5C57512C-7388-4F05-87FD-84018C64F828}" type="presParOf" srcId="{3C5A2237-0B81-4ECB-A579-F521567E1F8F}" destId="{A81DEBFE-4FCC-4A40-B645-E89911CAB1D1}" srcOrd="6" destOrd="0" presId="urn:microsoft.com/office/officeart/2005/8/layout/hierarchy3"/>
    <dgm:cxn modelId="{C87C33C9-FF99-4332-83D5-8206140B8A42}" type="presParOf" srcId="{3C5A2237-0B81-4ECB-A579-F521567E1F8F}" destId="{69B1355C-B5AE-47C0-ABC9-C59CB5157B59}" srcOrd="7" destOrd="0" presId="urn:microsoft.com/office/officeart/2005/8/layout/hierarchy3"/>
    <dgm:cxn modelId="{D71049EF-2145-46E0-8BA5-306FBA48E724}" type="presParOf" srcId="{3C5A2237-0B81-4ECB-A579-F521567E1F8F}" destId="{F69A04C9-ADE7-441A-AFE0-A03D984BB225}" srcOrd="8" destOrd="0" presId="urn:microsoft.com/office/officeart/2005/8/layout/hierarchy3"/>
    <dgm:cxn modelId="{33869422-C431-407A-B306-475905EE0F06}" type="presParOf" srcId="{3C5A2237-0B81-4ECB-A579-F521567E1F8F}" destId="{AB783F67-5D2E-4A15-A891-B4E8B5117AF6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2FCCA4-B36C-4886-A378-DAFFF2D1EBA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4D3A66-ED5E-4547-89BC-26DEFFA7172E}">
      <dgm:prSet phldrT="[Text]" custT="1"/>
      <dgm:spPr/>
      <dgm:t>
        <a:bodyPr/>
        <a:lstStyle/>
        <a:p>
          <a:r>
            <a:rPr lang="en-US" sz="2400" dirty="0"/>
            <a:t>EDA</a:t>
          </a:r>
          <a:endParaRPr lang="en-US" sz="1600" dirty="0"/>
        </a:p>
      </dgm:t>
    </dgm:pt>
    <dgm:pt modelId="{F11DA099-93A5-4FEE-9A22-9B09BAD32630}" type="parTrans" cxnId="{367A6804-D1F9-401D-AD54-4B97F2D84542}">
      <dgm:prSet/>
      <dgm:spPr/>
      <dgm:t>
        <a:bodyPr/>
        <a:lstStyle/>
        <a:p>
          <a:endParaRPr lang="en-US" sz="1600"/>
        </a:p>
      </dgm:t>
    </dgm:pt>
    <dgm:pt modelId="{C8AD41DE-8D65-4204-BF03-F4AFC509CF61}" type="sibTrans" cxnId="{367A6804-D1F9-401D-AD54-4B97F2D84542}">
      <dgm:prSet/>
      <dgm:spPr/>
      <dgm:t>
        <a:bodyPr/>
        <a:lstStyle/>
        <a:p>
          <a:endParaRPr lang="en-US" sz="1600"/>
        </a:p>
      </dgm:t>
    </dgm:pt>
    <dgm:pt modelId="{FFFC1298-D784-4F09-BD91-6A2209BA98E4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200" dirty="0"/>
            <a:t>Word Clouds</a:t>
          </a:r>
        </a:p>
      </dgm:t>
    </dgm:pt>
    <dgm:pt modelId="{3D1F3AC5-0B75-40E3-94BE-AB99839EA43F}" type="parTrans" cxnId="{AA55BEB0-F791-495C-891E-AB3EC3661D88}">
      <dgm:prSet/>
      <dgm:spPr/>
      <dgm:t>
        <a:bodyPr/>
        <a:lstStyle/>
        <a:p>
          <a:endParaRPr lang="en-US" sz="1600"/>
        </a:p>
      </dgm:t>
    </dgm:pt>
    <dgm:pt modelId="{AD9F79C1-0AD1-4B1D-A18F-56CC6BEEFF22}" type="sibTrans" cxnId="{AA55BEB0-F791-495C-891E-AB3EC3661D88}">
      <dgm:prSet/>
      <dgm:spPr/>
      <dgm:t>
        <a:bodyPr/>
        <a:lstStyle/>
        <a:p>
          <a:endParaRPr lang="en-US" sz="1600"/>
        </a:p>
      </dgm:t>
    </dgm:pt>
    <dgm:pt modelId="{1CC7B16B-F3F0-435D-8E0D-2B92E1A18E6F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200" dirty="0"/>
            <a:t>Vocabulary Volume &amp; Variety</a:t>
          </a:r>
        </a:p>
      </dgm:t>
    </dgm:pt>
    <dgm:pt modelId="{24DA60C0-6D0F-4BA6-A2A2-49D27B10D57E}" type="parTrans" cxnId="{64265892-91DA-48B4-953E-7C25E0DAE5CC}">
      <dgm:prSet/>
      <dgm:spPr/>
      <dgm:t>
        <a:bodyPr/>
        <a:lstStyle/>
        <a:p>
          <a:endParaRPr lang="en-US" sz="1600"/>
        </a:p>
      </dgm:t>
    </dgm:pt>
    <dgm:pt modelId="{FE64ACBD-5E59-490C-9D51-8FD21F407E8A}" type="sibTrans" cxnId="{64265892-91DA-48B4-953E-7C25E0DAE5CC}">
      <dgm:prSet/>
      <dgm:spPr/>
      <dgm:t>
        <a:bodyPr/>
        <a:lstStyle/>
        <a:p>
          <a:endParaRPr lang="en-US" sz="1600"/>
        </a:p>
      </dgm:t>
    </dgm:pt>
    <dgm:pt modelId="{A57DE2D7-DF84-4431-B72A-E084011631DB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200" dirty="0"/>
            <a:t>Class Imbalance</a:t>
          </a:r>
        </a:p>
      </dgm:t>
    </dgm:pt>
    <dgm:pt modelId="{53F54824-B38F-4424-8473-07C5BABA5D7F}" type="parTrans" cxnId="{71F7B229-1998-4A39-9842-14E09DBB13D6}">
      <dgm:prSet/>
      <dgm:spPr/>
      <dgm:t>
        <a:bodyPr/>
        <a:lstStyle/>
        <a:p>
          <a:endParaRPr lang="en-US" sz="1600"/>
        </a:p>
      </dgm:t>
    </dgm:pt>
    <dgm:pt modelId="{318CA0C1-C1DE-41E2-9954-783D84EF073E}" type="sibTrans" cxnId="{71F7B229-1998-4A39-9842-14E09DBB13D6}">
      <dgm:prSet/>
      <dgm:spPr/>
      <dgm:t>
        <a:bodyPr/>
        <a:lstStyle/>
        <a:p>
          <a:endParaRPr lang="en-US" sz="1600"/>
        </a:p>
      </dgm:t>
    </dgm:pt>
    <dgm:pt modelId="{5DB2338C-0837-4D09-A87B-603EC63A84D6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200" dirty="0"/>
            <a:t>Correlating Extractions</a:t>
          </a:r>
        </a:p>
      </dgm:t>
    </dgm:pt>
    <dgm:pt modelId="{2F2B6CFA-4CB1-4818-B942-EB2764B2DEA0}" type="parTrans" cxnId="{6A449FF5-8CB3-46BA-889C-1522C05224FF}">
      <dgm:prSet/>
      <dgm:spPr/>
      <dgm:t>
        <a:bodyPr/>
        <a:lstStyle/>
        <a:p>
          <a:endParaRPr lang="en-US" sz="1600"/>
        </a:p>
      </dgm:t>
    </dgm:pt>
    <dgm:pt modelId="{1B713226-FB89-45B0-BC8A-DA8523C0980F}" type="sibTrans" cxnId="{6A449FF5-8CB3-46BA-889C-1522C05224FF}">
      <dgm:prSet/>
      <dgm:spPr/>
      <dgm:t>
        <a:bodyPr/>
        <a:lstStyle/>
        <a:p>
          <a:endParaRPr lang="en-US" sz="1600"/>
        </a:p>
      </dgm:t>
    </dgm:pt>
    <dgm:pt modelId="{C4A893E9-AACD-44B6-AC02-A5DC67283C7A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200" dirty="0"/>
            <a:t>Polarity, Word Counts, Lengths, </a:t>
          </a:r>
          <a:r>
            <a:rPr lang="en-US" sz="1200" dirty="0" err="1"/>
            <a:t>etc</a:t>
          </a:r>
          <a:endParaRPr lang="en-US" sz="1200" dirty="0"/>
        </a:p>
      </dgm:t>
    </dgm:pt>
    <dgm:pt modelId="{972C5EDA-908C-451A-BFE3-E92583ED5AD8}" type="parTrans" cxnId="{016BBFB8-43CD-4816-B1A8-512CC60399E2}">
      <dgm:prSet/>
      <dgm:spPr/>
      <dgm:t>
        <a:bodyPr/>
        <a:lstStyle/>
        <a:p>
          <a:endParaRPr lang="en-US"/>
        </a:p>
      </dgm:t>
    </dgm:pt>
    <dgm:pt modelId="{61BD3B82-3755-49E4-A7BF-76A8138F1355}" type="sibTrans" cxnId="{016BBFB8-43CD-4816-B1A8-512CC60399E2}">
      <dgm:prSet/>
      <dgm:spPr/>
      <dgm:t>
        <a:bodyPr/>
        <a:lstStyle/>
        <a:p>
          <a:endParaRPr lang="en-US"/>
        </a:p>
      </dgm:t>
    </dgm:pt>
    <dgm:pt modelId="{D68A74D6-F5F6-47F2-8961-5781C2A1A42D}" type="pres">
      <dgm:prSet presAssocID="{232FCCA4-B36C-4886-A378-DAFFF2D1EBA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2DCBEB9-2DC5-4FA1-9D76-97008A1886C1}" type="pres">
      <dgm:prSet presAssocID="{8B4D3A66-ED5E-4547-89BC-26DEFFA7172E}" presName="root" presStyleCnt="0"/>
      <dgm:spPr/>
    </dgm:pt>
    <dgm:pt modelId="{17D03EFB-1AF6-4257-823A-8FB5C50ABA51}" type="pres">
      <dgm:prSet presAssocID="{8B4D3A66-ED5E-4547-89BC-26DEFFA7172E}" presName="rootComposite" presStyleCnt="0"/>
      <dgm:spPr/>
    </dgm:pt>
    <dgm:pt modelId="{8749A227-7A4E-4CF4-B471-BDF42E9DA5AA}" type="pres">
      <dgm:prSet presAssocID="{8B4D3A66-ED5E-4547-89BC-26DEFFA7172E}" presName="rootText" presStyleLbl="node1" presStyleIdx="0" presStyleCnt="1" custScaleX="90533" custScaleY="82057"/>
      <dgm:spPr/>
    </dgm:pt>
    <dgm:pt modelId="{F0884E40-A728-4B03-A85E-249401BCB659}" type="pres">
      <dgm:prSet presAssocID="{8B4D3A66-ED5E-4547-89BC-26DEFFA7172E}" presName="rootConnector" presStyleLbl="node1" presStyleIdx="0" presStyleCnt="1"/>
      <dgm:spPr/>
    </dgm:pt>
    <dgm:pt modelId="{3C5A2237-0B81-4ECB-A579-F521567E1F8F}" type="pres">
      <dgm:prSet presAssocID="{8B4D3A66-ED5E-4547-89BC-26DEFFA7172E}" presName="childShape" presStyleCnt="0"/>
      <dgm:spPr/>
    </dgm:pt>
    <dgm:pt modelId="{A18232F9-72A9-46A8-BAEE-A58347AA778B}" type="pres">
      <dgm:prSet presAssocID="{972C5EDA-908C-451A-BFE3-E92583ED5AD8}" presName="Name13" presStyleLbl="parChTrans1D2" presStyleIdx="0" presStyleCnt="5"/>
      <dgm:spPr/>
    </dgm:pt>
    <dgm:pt modelId="{4385FB4D-E547-4F09-AACE-ED55B7E70AC5}" type="pres">
      <dgm:prSet presAssocID="{C4A893E9-AACD-44B6-AC02-A5DC67283C7A}" presName="childText" presStyleLbl="bgAcc1" presStyleIdx="0" presStyleCnt="5" custScaleX="90826" custScaleY="95481">
        <dgm:presLayoutVars>
          <dgm:bulletEnabled val="1"/>
        </dgm:presLayoutVars>
      </dgm:prSet>
      <dgm:spPr/>
    </dgm:pt>
    <dgm:pt modelId="{58C17972-E3E0-4572-AE7C-9B7FBB6CBBD4}" type="pres">
      <dgm:prSet presAssocID="{53F54824-B38F-4424-8473-07C5BABA5D7F}" presName="Name13" presStyleLbl="parChTrans1D2" presStyleIdx="1" presStyleCnt="5"/>
      <dgm:spPr/>
    </dgm:pt>
    <dgm:pt modelId="{890AC3D4-D4BF-4AA3-983F-D0EA6F44AD96}" type="pres">
      <dgm:prSet presAssocID="{A57DE2D7-DF84-4431-B72A-E084011631DB}" presName="childText" presStyleLbl="bgAcc1" presStyleIdx="1" presStyleCnt="5" custScaleX="92035" custScaleY="81715">
        <dgm:presLayoutVars>
          <dgm:bulletEnabled val="1"/>
        </dgm:presLayoutVars>
      </dgm:prSet>
      <dgm:spPr/>
    </dgm:pt>
    <dgm:pt modelId="{F50BD5B5-1E05-41AE-A3DF-1727A83BD5F7}" type="pres">
      <dgm:prSet presAssocID="{24DA60C0-6D0F-4BA6-A2A2-49D27B10D57E}" presName="Name13" presStyleLbl="parChTrans1D2" presStyleIdx="2" presStyleCnt="5"/>
      <dgm:spPr/>
    </dgm:pt>
    <dgm:pt modelId="{FFEC85F4-1130-4262-8806-B5AA5A58A644}" type="pres">
      <dgm:prSet presAssocID="{1CC7B16B-F3F0-435D-8E0D-2B92E1A18E6F}" presName="childText" presStyleLbl="bgAcc1" presStyleIdx="2" presStyleCnt="5" custScaleX="90782" custScaleY="87907">
        <dgm:presLayoutVars>
          <dgm:bulletEnabled val="1"/>
        </dgm:presLayoutVars>
      </dgm:prSet>
      <dgm:spPr/>
    </dgm:pt>
    <dgm:pt modelId="{66011919-E9DD-42B6-A32A-12330E3D342B}" type="pres">
      <dgm:prSet presAssocID="{3D1F3AC5-0B75-40E3-94BE-AB99839EA43F}" presName="Name13" presStyleLbl="parChTrans1D2" presStyleIdx="3" presStyleCnt="5"/>
      <dgm:spPr/>
    </dgm:pt>
    <dgm:pt modelId="{2D48B62F-865C-46FC-87F0-BAFDF7838BB6}" type="pres">
      <dgm:prSet presAssocID="{FFFC1298-D784-4F09-BD91-6A2209BA98E4}" presName="childText" presStyleLbl="bgAcc1" presStyleIdx="3" presStyleCnt="5" custScaleX="89348" custScaleY="85099">
        <dgm:presLayoutVars>
          <dgm:bulletEnabled val="1"/>
        </dgm:presLayoutVars>
      </dgm:prSet>
      <dgm:spPr/>
    </dgm:pt>
    <dgm:pt modelId="{A81DEBFE-4FCC-4A40-B645-E89911CAB1D1}" type="pres">
      <dgm:prSet presAssocID="{2F2B6CFA-4CB1-4818-B942-EB2764B2DEA0}" presName="Name13" presStyleLbl="parChTrans1D2" presStyleIdx="4" presStyleCnt="5"/>
      <dgm:spPr/>
    </dgm:pt>
    <dgm:pt modelId="{69B1355C-B5AE-47C0-ABC9-C59CB5157B59}" type="pres">
      <dgm:prSet presAssocID="{5DB2338C-0837-4D09-A87B-603EC63A84D6}" presName="childText" presStyleLbl="bgAcc1" presStyleIdx="4" presStyleCnt="5" custScaleX="91856" custScaleY="72987">
        <dgm:presLayoutVars>
          <dgm:bulletEnabled val="1"/>
        </dgm:presLayoutVars>
      </dgm:prSet>
      <dgm:spPr/>
    </dgm:pt>
  </dgm:ptLst>
  <dgm:cxnLst>
    <dgm:cxn modelId="{BEB41704-1E36-46FD-B91F-30815BECAAC4}" type="presOf" srcId="{24DA60C0-6D0F-4BA6-A2A2-49D27B10D57E}" destId="{F50BD5B5-1E05-41AE-A3DF-1727A83BD5F7}" srcOrd="0" destOrd="0" presId="urn:microsoft.com/office/officeart/2005/8/layout/hierarchy3"/>
    <dgm:cxn modelId="{367A6804-D1F9-401D-AD54-4B97F2D84542}" srcId="{232FCCA4-B36C-4886-A378-DAFFF2D1EBA5}" destId="{8B4D3A66-ED5E-4547-89BC-26DEFFA7172E}" srcOrd="0" destOrd="0" parTransId="{F11DA099-93A5-4FEE-9A22-9B09BAD32630}" sibTransId="{C8AD41DE-8D65-4204-BF03-F4AFC509CF61}"/>
    <dgm:cxn modelId="{71F7B229-1998-4A39-9842-14E09DBB13D6}" srcId="{8B4D3A66-ED5E-4547-89BC-26DEFFA7172E}" destId="{A57DE2D7-DF84-4431-B72A-E084011631DB}" srcOrd="1" destOrd="0" parTransId="{53F54824-B38F-4424-8473-07C5BABA5D7F}" sibTransId="{318CA0C1-C1DE-41E2-9954-783D84EF073E}"/>
    <dgm:cxn modelId="{67D2473C-D858-4D97-8E94-D2A01FBD7621}" type="presOf" srcId="{232FCCA4-B36C-4886-A378-DAFFF2D1EBA5}" destId="{D68A74D6-F5F6-47F2-8961-5781C2A1A42D}" srcOrd="0" destOrd="0" presId="urn:microsoft.com/office/officeart/2005/8/layout/hierarchy3"/>
    <dgm:cxn modelId="{A1D3F35D-C6B2-4001-9179-08F5148A4225}" type="presOf" srcId="{FFFC1298-D784-4F09-BD91-6A2209BA98E4}" destId="{2D48B62F-865C-46FC-87F0-BAFDF7838BB6}" srcOrd="0" destOrd="0" presId="urn:microsoft.com/office/officeart/2005/8/layout/hierarchy3"/>
    <dgm:cxn modelId="{6049F66A-F6AB-4616-9CF1-83B51BAC3B58}" type="presOf" srcId="{5DB2338C-0837-4D09-A87B-603EC63A84D6}" destId="{69B1355C-B5AE-47C0-ABC9-C59CB5157B59}" srcOrd="0" destOrd="0" presId="urn:microsoft.com/office/officeart/2005/8/layout/hierarchy3"/>
    <dgm:cxn modelId="{5FECB38C-F377-41D9-AF26-0633C9594EA4}" type="presOf" srcId="{8B4D3A66-ED5E-4547-89BC-26DEFFA7172E}" destId="{F0884E40-A728-4B03-A85E-249401BCB659}" srcOrd="1" destOrd="0" presId="urn:microsoft.com/office/officeart/2005/8/layout/hierarchy3"/>
    <dgm:cxn modelId="{64265892-91DA-48B4-953E-7C25E0DAE5CC}" srcId="{8B4D3A66-ED5E-4547-89BC-26DEFFA7172E}" destId="{1CC7B16B-F3F0-435D-8E0D-2B92E1A18E6F}" srcOrd="2" destOrd="0" parTransId="{24DA60C0-6D0F-4BA6-A2A2-49D27B10D57E}" sibTransId="{FE64ACBD-5E59-490C-9D51-8FD21F407E8A}"/>
    <dgm:cxn modelId="{AA55BEB0-F791-495C-891E-AB3EC3661D88}" srcId="{8B4D3A66-ED5E-4547-89BC-26DEFFA7172E}" destId="{FFFC1298-D784-4F09-BD91-6A2209BA98E4}" srcOrd="3" destOrd="0" parTransId="{3D1F3AC5-0B75-40E3-94BE-AB99839EA43F}" sibTransId="{AD9F79C1-0AD1-4B1D-A18F-56CC6BEEFF22}"/>
    <dgm:cxn modelId="{016BBFB8-43CD-4816-B1A8-512CC60399E2}" srcId="{8B4D3A66-ED5E-4547-89BC-26DEFFA7172E}" destId="{C4A893E9-AACD-44B6-AC02-A5DC67283C7A}" srcOrd="0" destOrd="0" parTransId="{972C5EDA-908C-451A-BFE3-E92583ED5AD8}" sibTransId="{61BD3B82-3755-49E4-A7BF-76A8138F1355}"/>
    <dgm:cxn modelId="{9D8E49C1-1DA6-4BF9-8FDD-9C6D572B8634}" type="presOf" srcId="{972C5EDA-908C-451A-BFE3-E92583ED5AD8}" destId="{A18232F9-72A9-46A8-BAEE-A58347AA778B}" srcOrd="0" destOrd="0" presId="urn:microsoft.com/office/officeart/2005/8/layout/hierarchy3"/>
    <dgm:cxn modelId="{08BF30C6-EE0D-4718-A1F4-1FF5AC892ECD}" type="presOf" srcId="{2F2B6CFA-4CB1-4818-B942-EB2764B2DEA0}" destId="{A81DEBFE-4FCC-4A40-B645-E89911CAB1D1}" srcOrd="0" destOrd="0" presId="urn:microsoft.com/office/officeart/2005/8/layout/hierarchy3"/>
    <dgm:cxn modelId="{75F8A5C9-B071-4564-BD11-EECDFA3B699A}" type="presOf" srcId="{8B4D3A66-ED5E-4547-89BC-26DEFFA7172E}" destId="{8749A227-7A4E-4CF4-B471-BDF42E9DA5AA}" srcOrd="0" destOrd="0" presId="urn:microsoft.com/office/officeart/2005/8/layout/hierarchy3"/>
    <dgm:cxn modelId="{FC9782DC-BD50-48CC-9FE7-25008612E5B4}" type="presOf" srcId="{53F54824-B38F-4424-8473-07C5BABA5D7F}" destId="{58C17972-E3E0-4572-AE7C-9B7FBB6CBBD4}" srcOrd="0" destOrd="0" presId="urn:microsoft.com/office/officeart/2005/8/layout/hierarchy3"/>
    <dgm:cxn modelId="{A994E9E0-1E78-4CE1-B122-AD08FC24B62B}" type="presOf" srcId="{C4A893E9-AACD-44B6-AC02-A5DC67283C7A}" destId="{4385FB4D-E547-4F09-AACE-ED55B7E70AC5}" srcOrd="0" destOrd="0" presId="urn:microsoft.com/office/officeart/2005/8/layout/hierarchy3"/>
    <dgm:cxn modelId="{6A449FF5-8CB3-46BA-889C-1522C05224FF}" srcId="{8B4D3A66-ED5E-4547-89BC-26DEFFA7172E}" destId="{5DB2338C-0837-4D09-A87B-603EC63A84D6}" srcOrd="4" destOrd="0" parTransId="{2F2B6CFA-4CB1-4818-B942-EB2764B2DEA0}" sibTransId="{1B713226-FB89-45B0-BC8A-DA8523C0980F}"/>
    <dgm:cxn modelId="{5505C4F9-F4B1-421A-880D-A7E1B9E2580D}" type="presOf" srcId="{1CC7B16B-F3F0-435D-8E0D-2B92E1A18E6F}" destId="{FFEC85F4-1130-4262-8806-B5AA5A58A644}" srcOrd="0" destOrd="0" presId="urn:microsoft.com/office/officeart/2005/8/layout/hierarchy3"/>
    <dgm:cxn modelId="{EC22B7FC-DC3E-486D-8133-D4D303E9B7E4}" type="presOf" srcId="{3D1F3AC5-0B75-40E3-94BE-AB99839EA43F}" destId="{66011919-E9DD-42B6-A32A-12330E3D342B}" srcOrd="0" destOrd="0" presId="urn:microsoft.com/office/officeart/2005/8/layout/hierarchy3"/>
    <dgm:cxn modelId="{8E6CF7FC-072B-4AE3-A867-687C4067560B}" type="presOf" srcId="{A57DE2D7-DF84-4431-B72A-E084011631DB}" destId="{890AC3D4-D4BF-4AA3-983F-D0EA6F44AD96}" srcOrd="0" destOrd="0" presId="urn:microsoft.com/office/officeart/2005/8/layout/hierarchy3"/>
    <dgm:cxn modelId="{4207D789-AE97-46A5-8C10-02DE48A2FB31}" type="presParOf" srcId="{D68A74D6-F5F6-47F2-8961-5781C2A1A42D}" destId="{92DCBEB9-2DC5-4FA1-9D76-97008A1886C1}" srcOrd="0" destOrd="0" presId="urn:microsoft.com/office/officeart/2005/8/layout/hierarchy3"/>
    <dgm:cxn modelId="{0C8939C4-760A-4B3F-9902-DD3400A87589}" type="presParOf" srcId="{92DCBEB9-2DC5-4FA1-9D76-97008A1886C1}" destId="{17D03EFB-1AF6-4257-823A-8FB5C50ABA51}" srcOrd="0" destOrd="0" presId="urn:microsoft.com/office/officeart/2005/8/layout/hierarchy3"/>
    <dgm:cxn modelId="{A08AD2A4-F331-412C-B6E3-FF2D2ABB7667}" type="presParOf" srcId="{17D03EFB-1AF6-4257-823A-8FB5C50ABA51}" destId="{8749A227-7A4E-4CF4-B471-BDF42E9DA5AA}" srcOrd="0" destOrd="0" presId="urn:microsoft.com/office/officeart/2005/8/layout/hierarchy3"/>
    <dgm:cxn modelId="{FF46F8F0-9ACE-4B94-A8E2-504168A0407B}" type="presParOf" srcId="{17D03EFB-1AF6-4257-823A-8FB5C50ABA51}" destId="{F0884E40-A728-4B03-A85E-249401BCB659}" srcOrd="1" destOrd="0" presId="urn:microsoft.com/office/officeart/2005/8/layout/hierarchy3"/>
    <dgm:cxn modelId="{D03A20E2-1066-46F3-AFE0-83B6B1BEDBDD}" type="presParOf" srcId="{92DCBEB9-2DC5-4FA1-9D76-97008A1886C1}" destId="{3C5A2237-0B81-4ECB-A579-F521567E1F8F}" srcOrd="1" destOrd="0" presId="urn:microsoft.com/office/officeart/2005/8/layout/hierarchy3"/>
    <dgm:cxn modelId="{738BE2C8-EB59-4658-95E8-D0099D157853}" type="presParOf" srcId="{3C5A2237-0B81-4ECB-A579-F521567E1F8F}" destId="{A18232F9-72A9-46A8-BAEE-A58347AA778B}" srcOrd="0" destOrd="0" presId="urn:microsoft.com/office/officeart/2005/8/layout/hierarchy3"/>
    <dgm:cxn modelId="{11EF3FB9-D3B3-4EE3-8543-235548B07641}" type="presParOf" srcId="{3C5A2237-0B81-4ECB-A579-F521567E1F8F}" destId="{4385FB4D-E547-4F09-AACE-ED55B7E70AC5}" srcOrd="1" destOrd="0" presId="urn:microsoft.com/office/officeart/2005/8/layout/hierarchy3"/>
    <dgm:cxn modelId="{F097E5BF-D13A-4123-8603-C560B36BAB92}" type="presParOf" srcId="{3C5A2237-0B81-4ECB-A579-F521567E1F8F}" destId="{58C17972-E3E0-4572-AE7C-9B7FBB6CBBD4}" srcOrd="2" destOrd="0" presId="urn:microsoft.com/office/officeart/2005/8/layout/hierarchy3"/>
    <dgm:cxn modelId="{95EC17C3-071E-4584-A711-CF0AABF36E21}" type="presParOf" srcId="{3C5A2237-0B81-4ECB-A579-F521567E1F8F}" destId="{890AC3D4-D4BF-4AA3-983F-D0EA6F44AD96}" srcOrd="3" destOrd="0" presId="urn:microsoft.com/office/officeart/2005/8/layout/hierarchy3"/>
    <dgm:cxn modelId="{E0AEA01E-89F5-447A-A638-5C948FD6E98D}" type="presParOf" srcId="{3C5A2237-0B81-4ECB-A579-F521567E1F8F}" destId="{F50BD5B5-1E05-41AE-A3DF-1727A83BD5F7}" srcOrd="4" destOrd="0" presId="urn:microsoft.com/office/officeart/2005/8/layout/hierarchy3"/>
    <dgm:cxn modelId="{C43FFBC6-0182-443E-88A0-50403B2D7960}" type="presParOf" srcId="{3C5A2237-0B81-4ECB-A579-F521567E1F8F}" destId="{FFEC85F4-1130-4262-8806-B5AA5A58A644}" srcOrd="5" destOrd="0" presId="urn:microsoft.com/office/officeart/2005/8/layout/hierarchy3"/>
    <dgm:cxn modelId="{E5B348A7-31C0-44DE-BDE5-D6F4159A30B0}" type="presParOf" srcId="{3C5A2237-0B81-4ECB-A579-F521567E1F8F}" destId="{66011919-E9DD-42B6-A32A-12330E3D342B}" srcOrd="6" destOrd="0" presId="urn:microsoft.com/office/officeart/2005/8/layout/hierarchy3"/>
    <dgm:cxn modelId="{745151E5-ED27-4988-8D0D-A6F3AE7C780F}" type="presParOf" srcId="{3C5A2237-0B81-4ECB-A579-F521567E1F8F}" destId="{2D48B62F-865C-46FC-87F0-BAFDF7838BB6}" srcOrd="7" destOrd="0" presId="urn:microsoft.com/office/officeart/2005/8/layout/hierarchy3"/>
    <dgm:cxn modelId="{8EC3CBCA-9EA7-47FE-9024-1D60DFBFD5FC}" type="presParOf" srcId="{3C5A2237-0B81-4ECB-A579-F521567E1F8F}" destId="{A81DEBFE-4FCC-4A40-B645-E89911CAB1D1}" srcOrd="8" destOrd="0" presId="urn:microsoft.com/office/officeart/2005/8/layout/hierarchy3"/>
    <dgm:cxn modelId="{4835BA85-72BF-4007-BA1A-22A37A140243}" type="presParOf" srcId="{3C5A2237-0B81-4ECB-A579-F521567E1F8F}" destId="{69B1355C-B5AE-47C0-ABC9-C59CB5157B59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32FCCA4-B36C-4886-A378-DAFFF2D1EBA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4D3A66-ED5E-4547-89BC-26DEFFA7172E}">
      <dgm:prSet phldrT="[Text]" custT="1"/>
      <dgm:spPr/>
      <dgm:t>
        <a:bodyPr/>
        <a:lstStyle/>
        <a:p>
          <a:r>
            <a:rPr lang="en-US" sz="2400" dirty="0"/>
            <a:t>Model Prep</a:t>
          </a:r>
          <a:endParaRPr lang="en-US" sz="1600" dirty="0"/>
        </a:p>
      </dgm:t>
    </dgm:pt>
    <dgm:pt modelId="{F11DA099-93A5-4FEE-9A22-9B09BAD32630}" type="parTrans" cxnId="{367A6804-D1F9-401D-AD54-4B97F2D84542}">
      <dgm:prSet/>
      <dgm:spPr/>
      <dgm:t>
        <a:bodyPr/>
        <a:lstStyle/>
        <a:p>
          <a:endParaRPr lang="en-US" sz="1600"/>
        </a:p>
      </dgm:t>
    </dgm:pt>
    <dgm:pt modelId="{C8AD41DE-8D65-4204-BF03-F4AFC509CF61}" type="sibTrans" cxnId="{367A6804-D1F9-401D-AD54-4B97F2D84542}">
      <dgm:prSet/>
      <dgm:spPr/>
      <dgm:t>
        <a:bodyPr/>
        <a:lstStyle/>
        <a:p>
          <a:endParaRPr lang="en-US" sz="1600"/>
        </a:p>
      </dgm:t>
    </dgm:pt>
    <dgm:pt modelId="{FFFC1298-D784-4F09-BD91-6A2209BA98E4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200" dirty="0"/>
            <a:t>Tokenize, N-Grams</a:t>
          </a:r>
        </a:p>
      </dgm:t>
    </dgm:pt>
    <dgm:pt modelId="{3D1F3AC5-0B75-40E3-94BE-AB99839EA43F}" type="parTrans" cxnId="{AA55BEB0-F791-495C-891E-AB3EC3661D88}">
      <dgm:prSet/>
      <dgm:spPr/>
      <dgm:t>
        <a:bodyPr/>
        <a:lstStyle/>
        <a:p>
          <a:endParaRPr lang="en-US" sz="1600"/>
        </a:p>
      </dgm:t>
    </dgm:pt>
    <dgm:pt modelId="{AD9F79C1-0AD1-4B1D-A18F-56CC6BEEFF22}" type="sibTrans" cxnId="{AA55BEB0-F791-495C-891E-AB3EC3661D88}">
      <dgm:prSet/>
      <dgm:spPr/>
      <dgm:t>
        <a:bodyPr/>
        <a:lstStyle/>
        <a:p>
          <a:endParaRPr lang="en-US" sz="1600"/>
        </a:p>
      </dgm:t>
    </dgm:pt>
    <dgm:pt modelId="{1CC7B16B-F3F0-435D-8E0D-2B92E1A18E6F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200" dirty="0"/>
            <a:t>Count Vectorizer</a:t>
          </a:r>
        </a:p>
      </dgm:t>
    </dgm:pt>
    <dgm:pt modelId="{24DA60C0-6D0F-4BA6-A2A2-49D27B10D57E}" type="parTrans" cxnId="{64265892-91DA-48B4-953E-7C25E0DAE5CC}">
      <dgm:prSet/>
      <dgm:spPr/>
      <dgm:t>
        <a:bodyPr/>
        <a:lstStyle/>
        <a:p>
          <a:endParaRPr lang="en-US" sz="1600"/>
        </a:p>
      </dgm:t>
    </dgm:pt>
    <dgm:pt modelId="{FE64ACBD-5E59-490C-9D51-8FD21F407E8A}" type="sibTrans" cxnId="{64265892-91DA-48B4-953E-7C25E0DAE5CC}">
      <dgm:prSet/>
      <dgm:spPr/>
      <dgm:t>
        <a:bodyPr/>
        <a:lstStyle/>
        <a:p>
          <a:endParaRPr lang="en-US" sz="1600"/>
        </a:p>
      </dgm:t>
    </dgm:pt>
    <dgm:pt modelId="{A57DE2D7-DF84-4431-B72A-E084011631DB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200" dirty="0"/>
            <a:t>Feature Selection</a:t>
          </a:r>
        </a:p>
      </dgm:t>
    </dgm:pt>
    <dgm:pt modelId="{53F54824-B38F-4424-8473-07C5BABA5D7F}" type="parTrans" cxnId="{71F7B229-1998-4A39-9842-14E09DBB13D6}">
      <dgm:prSet/>
      <dgm:spPr/>
      <dgm:t>
        <a:bodyPr/>
        <a:lstStyle/>
        <a:p>
          <a:endParaRPr lang="en-US" sz="1600"/>
        </a:p>
      </dgm:t>
    </dgm:pt>
    <dgm:pt modelId="{318CA0C1-C1DE-41E2-9954-783D84EF073E}" type="sibTrans" cxnId="{71F7B229-1998-4A39-9842-14E09DBB13D6}">
      <dgm:prSet/>
      <dgm:spPr/>
      <dgm:t>
        <a:bodyPr/>
        <a:lstStyle/>
        <a:p>
          <a:endParaRPr lang="en-US" sz="1600"/>
        </a:p>
      </dgm:t>
    </dgm:pt>
    <dgm:pt modelId="{5DB2338C-0837-4D09-A87B-603EC63A84D6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200" dirty="0"/>
            <a:t>TF-IDF Vectorizer</a:t>
          </a:r>
        </a:p>
      </dgm:t>
    </dgm:pt>
    <dgm:pt modelId="{2F2B6CFA-4CB1-4818-B942-EB2764B2DEA0}" type="parTrans" cxnId="{6A449FF5-8CB3-46BA-889C-1522C05224FF}">
      <dgm:prSet/>
      <dgm:spPr/>
      <dgm:t>
        <a:bodyPr/>
        <a:lstStyle/>
        <a:p>
          <a:endParaRPr lang="en-US" sz="1600"/>
        </a:p>
      </dgm:t>
    </dgm:pt>
    <dgm:pt modelId="{1B713226-FB89-45B0-BC8A-DA8523C0980F}" type="sibTrans" cxnId="{6A449FF5-8CB3-46BA-889C-1522C05224FF}">
      <dgm:prSet/>
      <dgm:spPr/>
      <dgm:t>
        <a:bodyPr/>
        <a:lstStyle/>
        <a:p>
          <a:endParaRPr lang="en-US" sz="1600"/>
        </a:p>
      </dgm:t>
    </dgm:pt>
    <dgm:pt modelId="{EB262C07-FD2F-4146-A654-F88157D01DF0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200" dirty="0"/>
            <a:t>Group Infrequent Classes</a:t>
          </a:r>
        </a:p>
      </dgm:t>
    </dgm:pt>
    <dgm:pt modelId="{5B12FAFC-F88C-4367-9775-BFEE8774E6B3}" type="parTrans" cxnId="{C70A067F-576A-4A69-8D06-218826719879}">
      <dgm:prSet/>
      <dgm:spPr/>
      <dgm:t>
        <a:bodyPr/>
        <a:lstStyle/>
        <a:p>
          <a:endParaRPr lang="en-US"/>
        </a:p>
      </dgm:t>
    </dgm:pt>
    <dgm:pt modelId="{F19EE1D6-DC87-4D7E-A24B-DC35EF2DF665}" type="sibTrans" cxnId="{C70A067F-576A-4A69-8D06-218826719879}">
      <dgm:prSet/>
      <dgm:spPr/>
      <dgm:t>
        <a:bodyPr/>
        <a:lstStyle/>
        <a:p>
          <a:endParaRPr lang="en-US"/>
        </a:p>
      </dgm:t>
    </dgm:pt>
    <dgm:pt modelId="{D68A74D6-F5F6-47F2-8961-5781C2A1A42D}" type="pres">
      <dgm:prSet presAssocID="{232FCCA4-B36C-4886-A378-DAFFF2D1EBA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2DCBEB9-2DC5-4FA1-9D76-97008A1886C1}" type="pres">
      <dgm:prSet presAssocID="{8B4D3A66-ED5E-4547-89BC-26DEFFA7172E}" presName="root" presStyleCnt="0"/>
      <dgm:spPr/>
    </dgm:pt>
    <dgm:pt modelId="{17D03EFB-1AF6-4257-823A-8FB5C50ABA51}" type="pres">
      <dgm:prSet presAssocID="{8B4D3A66-ED5E-4547-89BC-26DEFFA7172E}" presName="rootComposite" presStyleCnt="0"/>
      <dgm:spPr/>
    </dgm:pt>
    <dgm:pt modelId="{8749A227-7A4E-4CF4-B471-BDF42E9DA5AA}" type="pres">
      <dgm:prSet presAssocID="{8B4D3A66-ED5E-4547-89BC-26DEFFA7172E}" presName="rootText" presStyleLbl="node1" presStyleIdx="0" presStyleCnt="1" custScaleX="90533" custScaleY="82057"/>
      <dgm:spPr/>
    </dgm:pt>
    <dgm:pt modelId="{F0884E40-A728-4B03-A85E-249401BCB659}" type="pres">
      <dgm:prSet presAssocID="{8B4D3A66-ED5E-4547-89BC-26DEFFA7172E}" presName="rootConnector" presStyleLbl="node1" presStyleIdx="0" presStyleCnt="1"/>
      <dgm:spPr/>
    </dgm:pt>
    <dgm:pt modelId="{3C5A2237-0B81-4ECB-A579-F521567E1F8F}" type="pres">
      <dgm:prSet presAssocID="{8B4D3A66-ED5E-4547-89BC-26DEFFA7172E}" presName="childShape" presStyleCnt="0"/>
      <dgm:spPr/>
    </dgm:pt>
    <dgm:pt modelId="{66011919-E9DD-42B6-A32A-12330E3D342B}" type="pres">
      <dgm:prSet presAssocID="{3D1F3AC5-0B75-40E3-94BE-AB99839EA43F}" presName="Name13" presStyleLbl="parChTrans1D2" presStyleIdx="0" presStyleCnt="5"/>
      <dgm:spPr/>
    </dgm:pt>
    <dgm:pt modelId="{2D48B62F-865C-46FC-87F0-BAFDF7838BB6}" type="pres">
      <dgm:prSet presAssocID="{FFFC1298-D784-4F09-BD91-6A2209BA98E4}" presName="childText" presStyleLbl="bgAcc1" presStyleIdx="0" presStyleCnt="5" custScaleX="89348" custScaleY="85099">
        <dgm:presLayoutVars>
          <dgm:bulletEnabled val="1"/>
        </dgm:presLayoutVars>
      </dgm:prSet>
      <dgm:spPr/>
    </dgm:pt>
    <dgm:pt modelId="{F50BD5B5-1E05-41AE-A3DF-1727A83BD5F7}" type="pres">
      <dgm:prSet presAssocID="{24DA60C0-6D0F-4BA6-A2A2-49D27B10D57E}" presName="Name13" presStyleLbl="parChTrans1D2" presStyleIdx="1" presStyleCnt="5"/>
      <dgm:spPr/>
    </dgm:pt>
    <dgm:pt modelId="{FFEC85F4-1130-4262-8806-B5AA5A58A644}" type="pres">
      <dgm:prSet presAssocID="{1CC7B16B-F3F0-435D-8E0D-2B92E1A18E6F}" presName="childText" presStyleLbl="bgAcc1" presStyleIdx="1" presStyleCnt="5" custScaleX="90782" custScaleY="87907">
        <dgm:presLayoutVars>
          <dgm:bulletEnabled val="1"/>
        </dgm:presLayoutVars>
      </dgm:prSet>
      <dgm:spPr/>
    </dgm:pt>
    <dgm:pt modelId="{58C17972-E3E0-4572-AE7C-9B7FBB6CBBD4}" type="pres">
      <dgm:prSet presAssocID="{53F54824-B38F-4424-8473-07C5BABA5D7F}" presName="Name13" presStyleLbl="parChTrans1D2" presStyleIdx="2" presStyleCnt="5"/>
      <dgm:spPr/>
    </dgm:pt>
    <dgm:pt modelId="{890AC3D4-D4BF-4AA3-983F-D0EA6F44AD96}" type="pres">
      <dgm:prSet presAssocID="{A57DE2D7-DF84-4431-B72A-E084011631DB}" presName="childText" presStyleLbl="bgAcc1" presStyleIdx="2" presStyleCnt="5" custScaleX="92035" custScaleY="81715">
        <dgm:presLayoutVars>
          <dgm:bulletEnabled val="1"/>
        </dgm:presLayoutVars>
      </dgm:prSet>
      <dgm:spPr/>
    </dgm:pt>
    <dgm:pt modelId="{A81DEBFE-4FCC-4A40-B645-E89911CAB1D1}" type="pres">
      <dgm:prSet presAssocID="{2F2B6CFA-4CB1-4818-B942-EB2764B2DEA0}" presName="Name13" presStyleLbl="parChTrans1D2" presStyleIdx="3" presStyleCnt="5"/>
      <dgm:spPr/>
    </dgm:pt>
    <dgm:pt modelId="{69B1355C-B5AE-47C0-ABC9-C59CB5157B59}" type="pres">
      <dgm:prSet presAssocID="{5DB2338C-0837-4D09-A87B-603EC63A84D6}" presName="childText" presStyleLbl="bgAcc1" presStyleIdx="3" presStyleCnt="5" custScaleX="91856" custScaleY="72987">
        <dgm:presLayoutVars>
          <dgm:bulletEnabled val="1"/>
        </dgm:presLayoutVars>
      </dgm:prSet>
      <dgm:spPr/>
    </dgm:pt>
    <dgm:pt modelId="{47707BF3-D624-452E-9B37-B655F5C3F8E8}" type="pres">
      <dgm:prSet presAssocID="{5B12FAFC-F88C-4367-9775-BFEE8774E6B3}" presName="Name13" presStyleLbl="parChTrans1D2" presStyleIdx="4" presStyleCnt="5"/>
      <dgm:spPr/>
    </dgm:pt>
    <dgm:pt modelId="{4069B5DF-973F-4555-85FA-E253357DFC6A}" type="pres">
      <dgm:prSet presAssocID="{EB262C07-FD2F-4146-A654-F88157D01DF0}" presName="childText" presStyleLbl="bgAcc1" presStyleIdx="4" presStyleCnt="5" custScaleX="92618" custScaleY="94103">
        <dgm:presLayoutVars>
          <dgm:bulletEnabled val="1"/>
        </dgm:presLayoutVars>
      </dgm:prSet>
      <dgm:spPr/>
    </dgm:pt>
  </dgm:ptLst>
  <dgm:cxnLst>
    <dgm:cxn modelId="{367A6804-D1F9-401D-AD54-4B97F2D84542}" srcId="{232FCCA4-B36C-4886-A378-DAFFF2D1EBA5}" destId="{8B4D3A66-ED5E-4547-89BC-26DEFFA7172E}" srcOrd="0" destOrd="0" parTransId="{F11DA099-93A5-4FEE-9A22-9B09BAD32630}" sibTransId="{C8AD41DE-8D65-4204-BF03-F4AFC509CF61}"/>
    <dgm:cxn modelId="{F5650E0A-A14F-4064-A7F1-C92AD9AA270F}" type="presOf" srcId="{FFFC1298-D784-4F09-BD91-6A2209BA98E4}" destId="{2D48B62F-865C-46FC-87F0-BAFDF7838BB6}" srcOrd="0" destOrd="0" presId="urn:microsoft.com/office/officeart/2005/8/layout/hierarchy3"/>
    <dgm:cxn modelId="{7BC3041F-13A4-4D1D-9E39-D459B5013F6C}" type="presOf" srcId="{A57DE2D7-DF84-4431-B72A-E084011631DB}" destId="{890AC3D4-D4BF-4AA3-983F-D0EA6F44AD96}" srcOrd="0" destOrd="0" presId="urn:microsoft.com/office/officeart/2005/8/layout/hierarchy3"/>
    <dgm:cxn modelId="{EE248322-491C-4DAE-899E-B7A323CF0C2C}" type="presOf" srcId="{53F54824-B38F-4424-8473-07C5BABA5D7F}" destId="{58C17972-E3E0-4572-AE7C-9B7FBB6CBBD4}" srcOrd="0" destOrd="0" presId="urn:microsoft.com/office/officeart/2005/8/layout/hierarchy3"/>
    <dgm:cxn modelId="{71F7B229-1998-4A39-9842-14E09DBB13D6}" srcId="{8B4D3A66-ED5E-4547-89BC-26DEFFA7172E}" destId="{A57DE2D7-DF84-4431-B72A-E084011631DB}" srcOrd="2" destOrd="0" parTransId="{53F54824-B38F-4424-8473-07C5BABA5D7F}" sibTransId="{318CA0C1-C1DE-41E2-9954-783D84EF073E}"/>
    <dgm:cxn modelId="{E5675638-0724-4B5C-97E3-7145857C3C77}" type="presOf" srcId="{24DA60C0-6D0F-4BA6-A2A2-49D27B10D57E}" destId="{F50BD5B5-1E05-41AE-A3DF-1727A83BD5F7}" srcOrd="0" destOrd="0" presId="urn:microsoft.com/office/officeart/2005/8/layout/hierarchy3"/>
    <dgm:cxn modelId="{67D2473C-D858-4D97-8E94-D2A01FBD7621}" type="presOf" srcId="{232FCCA4-B36C-4886-A378-DAFFF2D1EBA5}" destId="{D68A74D6-F5F6-47F2-8961-5781C2A1A42D}" srcOrd="0" destOrd="0" presId="urn:microsoft.com/office/officeart/2005/8/layout/hierarchy3"/>
    <dgm:cxn modelId="{630C5B45-4FEB-42C6-BDD9-4E974CE488E6}" type="presOf" srcId="{5B12FAFC-F88C-4367-9775-BFEE8774E6B3}" destId="{47707BF3-D624-452E-9B37-B655F5C3F8E8}" srcOrd="0" destOrd="0" presId="urn:microsoft.com/office/officeart/2005/8/layout/hierarchy3"/>
    <dgm:cxn modelId="{D7EF4747-315C-4C1A-8CEC-48EFE7B9B919}" type="presOf" srcId="{EB262C07-FD2F-4146-A654-F88157D01DF0}" destId="{4069B5DF-973F-4555-85FA-E253357DFC6A}" srcOrd="0" destOrd="0" presId="urn:microsoft.com/office/officeart/2005/8/layout/hierarchy3"/>
    <dgm:cxn modelId="{D56E8A67-AF26-458F-8EFB-A26BAE54F5A0}" type="presOf" srcId="{8B4D3A66-ED5E-4547-89BC-26DEFFA7172E}" destId="{F0884E40-A728-4B03-A85E-249401BCB659}" srcOrd="1" destOrd="0" presId="urn:microsoft.com/office/officeart/2005/8/layout/hierarchy3"/>
    <dgm:cxn modelId="{68C4B449-88D1-4ECB-89E8-34C9BD15315E}" type="presOf" srcId="{1CC7B16B-F3F0-435D-8E0D-2B92E1A18E6F}" destId="{FFEC85F4-1130-4262-8806-B5AA5A58A644}" srcOrd="0" destOrd="0" presId="urn:microsoft.com/office/officeart/2005/8/layout/hierarchy3"/>
    <dgm:cxn modelId="{36EB9C52-0185-4381-A7A7-10E10FCB7DD5}" type="presOf" srcId="{2F2B6CFA-4CB1-4818-B942-EB2764B2DEA0}" destId="{A81DEBFE-4FCC-4A40-B645-E89911CAB1D1}" srcOrd="0" destOrd="0" presId="urn:microsoft.com/office/officeart/2005/8/layout/hierarchy3"/>
    <dgm:cxn modelId="{B7613453-AF37-4CC6-8498-07EC935CFAE0}" type="presOf" srcId="{3D1F3AC5-0B75-40E3-94BE-AB99839EA43F}" destId="{66011919-E9DD-42B6-A32A-12330E3D342B}" srcOrd="0" destOrd="0" presId="urn:microsoft.com/office/officeart/2005/8/layout/hierarchy3"/>
    <dgm:cxn modelId="{C70A067F-576A-4A69-8D06-218826719879}" srcId="{8B4D3A66-ED5E-4547-89BC-26DEFFA7172E}" destId="{EB262C07-FD2F-4146-A654-F88157D01DF0}" srcOrd="4" destOrd="0" parTransId="{5B12FAFC-F88C-4367-9775-BFEE8774E6B3}" sibTransId="{F19EE1D6-DC87-4D7E-A24B-DC35EF2DF665}"/>
    <dgm:cxn modelId="{915A5B8E-F6D9-4A38-9B3A-54783D5B3EB9}" type="presOf" srcId="{5DB2338C-0837-4D09-A87B-603EC63A84D6}" destId="{69B1355C-B5AE-47C0-ABC9-C59CB5157B59}" srcOrd="0" destOrd="0" presId="urn:microsoft.com/office/officeart/2005/8/layout/hierarchy3"/>
    <dgm:cxn modelId="{64265892-91DA-48B4-953E-7C25E0DAE5CC}" srcId="{8B4D3A66-ED5E-4547-89BC-26DEFFA7172E}" destId="{1CC7B16B-F3F0-435D-8E0D-2B92E1A18E6F}" srcOrd="1" destOrd="0" parTransId="{24DA60C0-6D0F-4BA6-A2A2-49D27B10D57E}" sibTransId="{FE64ACBD-5E59-490C-9D51-8FD21F407E8A}"/>
    <dgm:cxn modelId="{AA55BEB0-F791-495C-891E-AB3EC3661D88}" srcId="{8B4D3A66-ED5E-4547-89BC-26DEFFA7172E}" destId="{FFFC1298-D784-4F09-BD91-6A2209BA98E4}" srcOrd="0" destOrd="0" parTransId="{3D1F3AC5-0B75-40E3-94BE-AB99839EA43F}" sibTransId="{AD9F79C1-0AD1-4B1D-A18F-56CC6BEEFF22}"/>
    <dgm:cxn modelId="{6AF7DDE0-6DB3-4F18-86C9-495C4EE7DCDD}" type="presOf" srcId="{8B4D3A66-ED5E-4547-89BC-26DEFFA7172E}" destId="{8749A227-7A4E-4CF4-B471-BDF42E9DA5AA}" srcOrd="0" destOrd="0" presId="urn:microsoft.com/office/officeart/2005/8/layout/hierarchy3"/>
    <dgm:cxn modelId="{6A449FF5-8CB3-46BA-889C-1522C05224FF}" srcId="{8B4D3A66-ED5E-4547-89BC-26DEFFA7172E}" destId="{5DB2338C-0837-4D09-A87B-603EC63A84D6}" srcOrd="3" destOrd="0" parTransId="{2F2B6CFA-4CB1-4818-B942-EB2764B2DEA0}" sibTransId="{1B713226-FB89-45B0-BC8A-DA8523C0980F}"/>
    <dgm:cxn modelId="{40D4A672-FE89-4865-8DB1-C862A6A37429}" type="presParOf" srcId="{D68A74D6-F5F6-47F2-8961-5781C2A1A42D}" destId="{92DCBEB9-2DC5-4FA1-9D76-97008A1886C1}" srcOrd="0" destOrd="0" presId="urn:microsoft.com/office/officeart/2005/8/layout/hierarchy3"/>
    <dgm:cxn modelId="{D11CA142-74B8-4240-8727-D31748E8BC3E}" type="presParOf" srcId="{92DCBEB9-2DC5-4FA1-9D76-97008A1886C1}" destId="{17D03EFB-1AF6-4257-823A-8FB5C50ABA51}" srcOrd="0" destOrd="0" presId="urn:microsoft.com/office/officeart/2005/8/layout/hierarchy3"/>
    <dgm:cxn modelId="{E6DF4159-A63A-4DD7-8FEC-DF2E38BE55F6}" type="presParOf" srcId="{17D03EFB-1AF6-4257-823A-8FB5C50ABA51}" destId="{8749A227-7A4E-4CF4-B471-BDF42E9DA5AA}" srcOrd="0" destOrd="0" presId="urn:microsoft.com/office/officeart/2005/8/layout/hierarchy3"/>
    <dgm:cxn modelId="{4F6E196B-64DD-4408-8C14-76387B778819}" type="presParOf" srcId="{17D03EFB-1AF6-4257-823A-8FB5C50ABA51}" destId="{F0884E40-A728-4B03-A85E-249401BCB659}" srcOrd="1" destOrd="0" presId="urn:microsoft.com/office/officeart/2005/8/layout/hierarchy3"/>
    <dgm:cxn modelId="{44F4454E-C73B-49CE-8F5E-6A9E26725499}" type="presParOf" srcId="{92DCBEB9-2DC5-4FA1-9D76-97008A1886C1}" destId="{3C5A2237-0B81-4ECB-A579-F521567E1F8F}" srcOrd="1" destOrd="0" presId="urn:microsoft.com/office/officeart/2005/8/layout/hierarchy3"/>
    <dgm:cxn modelId="{FBA3241C-433F-476B-9C04-6935CCAC25D9}" type="presParOf" srcId="{3C5A2237-0B81-4ECB-A579-F521567E1F8F}" destId="{66011919-E9DD-42B6-A32A-12330E3D342B}" srcOrd="0" destOrd="0" presId="urn:microsoft.com/office/officeart/2005/8/layout/hierarchy3"/>
    <dgm:cxn modelId="{35AC331D-16D4-4F7B-BCFB-DACB72776555}" type="presParOf" srcId="{3C5A2237-0B81-4ECB-A579-F521567E1F8F}" destId="{2D48B62F-865C-46FC-87F0-BAFDF7838BB6}" srcOrd="1" destOrd="0" presId="urn:microsoft.com/office/officeart/2005/8/layout/hierarchy3"/>
    <dgm:cxn modelId="{D7D69693-A3CB-4E60-BE8A-3EE2B54757A8}" type="presParOf" srcId="{3C5A2237-0B81-4ECB-A579-F521567E1F8F}" destId="{F50BD5B5-1E05-41AE-A3DF-1727A83BD5F7}" srcOrd="2" destOrd="0" presId="urn:microsoft.com/office/officeart/2005/8/layout/hierarchy3"/>
    <dgm:cxn modelId="{9E7D35FC-CB42-4A62-9B8A-384D069A9DB9}" type="presParOf" srcId="{3C5A2237-0B81-4ECB-A579-F521567E1F8F}" destId="{FFEC85F4-1130-4262-8806-B5AA5A58A644}" srcOrd="3" destOrd="0" presId="urn:microsoft.com/office/officeart/2005/8/layout/hierarchy3"/>
    <dgm:cxn modelId="{BD0F0CA2-EF0C-426C-AC8D-4C08BAC82E43}" type="presParOf" srcId="{3C5A2237-0B81-4ECB-A579-F521567E1F8F}" destId="{58C17972-E3E0-4572-AE7C-9B7FBB6CBBD4}" srcOrd="4" destOrd="0" presId="urn:microsoft.com/office/officeart/2005/8/layout/hierarchy3"/>
    <dgm:cxn modelId="{C3DA9B7D-BBB7-429B-A4FD-EA975EC5B6D4}" type="presParOf" srcId="{3C5A2237-0B81-4ECB-A579-F521567E1F8F}" destId="{890AC3D4-D4BF-4AA3-983F-D0EA6F44AD96}" srcOrd="5" destOrd="0" presId="urn:microsoft.com/office/officeart/2005/8/layout/hierarchy3"/>
    <dgm:cxn modelId="{5C57512C-7388-4F05-87FD-84018C64F828}" type="presParOf" srcId="{3C5A2237-0B81-4ECB-A579-F521567E1F8F}" destId="{A81DEBFE-4FCC-4A40-B645-E89911CAB1D1}" srcOrd="6" destOrd="0" presId="urn:microsoft.com/office/officeart/2005/8/layout/hierarchy3"/>
    <dgm:cxn modelId="{C87C33C9-FF99-4332-83D5-8206140B8A42}" type="presParOf" srcId="{3C5A2237-0B81-4ECB-A579-F521567E1F8F}" destId="{69B1355C-B5AE-47C0-ABC9-C59CB5157B59}" srcOrd="7" destOrd="0" presId="urn:microsoft.com/office/officeart/2005/8/layout/hierarchy3"/>
    <dgm:cxn modelId="{9B12A0FA-42D6-41DA-9921-8C3F5E9DEF1D}" type="presParOf" srcId="{3C5A2237-0B81-4ECB-A579-F521567E1F8F}" destId="{47707BF3-D624-452E-9B37-B655F5C3F8E8}" srcOrd="8" destOrd="0" presId="urn:microsoft.com/office/officeart/2005/8/layout/hierarchy3"/>
    <dgm:cxn modelId="{20817AED-CB12-416B-AC77-B88AAD270C41}" type="presParOf" srcId="{3C5A2237-0B81-4ECB-A579-F521567E1F8F}" destId="{4069B5DF-973F-4555-85FA-E253357DFC6A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6413D-4C4F-4B9A-815C-4F94ABB35728}">
      <dsp:nvSpPr>
        <dsp:cNvPr id="0" name=""/>
        <dsp:cNvSpPr/>
      </dsp:nvSpPr>
      <dsp:spPr>
        <a:xfrm>
          <a:off x="0" y="1209674"/>
          <a:ext cx="2381250" cy="190499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53000" b="-53000"/>
          </a:stretch>
        </a:blip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2531C19-F2DA-45DD-9CC9-32DD5516746A}">
      <dsp:nvSpPr>
        <dsp:cNvPr id="0" name=""/>
        <dsp:cNvSpPr/>
      </dsp:nvSpPr>
      <dsp:spPr>
        <a:xfrm>
          <a:off x="222810" y="3163604"/>
          <a:ext cx="2119312" cy="666750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Max Waldron</a:t>
          </a:r>
          <a:br>
            <a:rPr lang="en-US" sz="1400" kern="1200" dirty="0"/>
          </a:br>
          <a:r>
            <a:rPr lang="en-US" sz="1400" kern="1200" dirty="0"/>
            <a:t>Scrum Master / Developer</a:t>
          </a:r>
        </a:p>
      </dsp:txBody>
      <dsp:txXfrm>
        <a:off x="222810" y="3163604"/>
        <a:ext cx="2119312" cy="666750"/>
      </dsp:txXfrm>
    </dsp:sp>
    <dsp:sp modelId="{0D2D1CE3-49B7-4A5C-815D-DFBB94BA95F5}">
      <dsp:nvSpPr>
        <dsp:cNvPr id="0" name=""/>
        <dsp:cNvSpPr/>
      </dsp:nvSpPr>
      <dsp:spPr>
        <a:xfrm>
          <a:off x="2619374" y="1209674"/>
          <a:ext cx="2381250" cy="190499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0667905-2334-4A78-95B4-372456A1F76D}">
      <dsp:nvSpPr>
        <dsp:cNvPr id="0" name=""/>
        <dsp:cNvSpPr/>
      </dsp:nvSpPr>
      <dsp:spPr>
        <a:xfrm>
          <a:off x="2779941" y="3163004"/>
          <a:ext cx="2119312" cy="666750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55300"/>
                <a:satOff val="50000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Scot Wilson</a:t>
          </a:r>
          <a:br>
            <a:rPr lang="en-US" sz="1400" kern="1200" dirty="0"/>
          </a:br>
          <a:r>
            <a:rPr lang="en-US" sz="1400" kern="1200" dirty="0"/>
            <a:t>Architect / Developer</a:t>
          </a:r>
        </a:p>
      </dsp:txBody>
      <dsp:txXfrm>
        <a:off x="2779941" y="3163004"/>
        <a:ext cx="2119312" cy="666750"/>
      </dsp:txXfrm>
    </dsp:sp>
    <dsp:sp modelId="{7CEE7E63-4CC1-49C5-9E16-EB7ADEE27983}">
      <dsp:nvSpPr>
        <dsp:cNvPr id="0" name=""/>
        <dsp:cNvSpPr/>
      </dsp:nvSpPr>
      <dsp:spPr>
        <a:xfrm>
          <a:off x="5238749" y="1209675"/>
          <a:ext cx="2381250" cy="1904999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34000" b="-34000"/>
          </a:stretch>
        </a:blip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F8C7790-97C4-4A4D-929F-2C0B62037069}">
      <dsp:nvSpPr>
        <dsp:cNvPr id="0" name=""/>
        <dsp:cNvSpPr/>
      </dsp:nvSpPr>
      <dsp:spPr>
        <a:xfrm>
          <a:off x="5486399" y="3157917"/>
          <a:ext cx="2119312" cy="666750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Matt Talarico</a:t>
          </a:r>
          <a:br>
            <a:rPr lang="en-US" sz="1400" kern="1200" dirty="0"/>
          </a:br>
          <a:r>
            <a:rPr lang="en-US" sz="1400" kern="1200" dirty="0"/>
            <a:t>Product Owner / Developer</a:t>
          </a:r>
        </a:p>
      </dsp:txBody>
      <dsp:txXfrm>
        <a:off x="5486399" y="3157917"/>
        <a:ext cx="2119312" cy="6667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D72DED-7D7F-46BC-B81B-ACB2E29941BF}">
      <dsp:nvSpPr>
        <dsp:cNvPr id="0" name=""/>
        <dsp:cNvSpPr/>
      </dsp:nvSpPr>
      <dsp:spPr>
        <a:xfrm>
          <a:off x="974290" y="1023360"/>
          <a:ext cx="1190799" cy="1190799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Model Selection</a:t>
          </a:r>
        </a:p>
      </dsp:txBody>
      <dsp:txXfrm>
        <a:off x="1213694" y="1302299"/>
        <a:ext cx="711991" cy="612095"/>
      </dsp:txXfrm>
    </dsp:sp>
    <dsp:sp modelId="{B24CDC58-D6D5-44B7-B22C-5363B25762CA}">
      <dsp:nvSpPr>
        <dsp:cNvPr id="0" name=""/>
        <dsp:cNvSpPr/>
      </dsp:nvSpPr>
      <dsp:spPr>
        <a:xfrm>
          <a:off x="281461" y="741898"/>
          <a:ext cx="866036" cy="86603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tune1</a:t>
          </a:r>
        </a:p>
      </dsp:txBody>
      <dsp:txXfrm>
        <a:off x="499488" y="961243"/>
        <a:ext cx="429982" cy="427346"/>
      </dsp:txXfrm>
    </dsp:sp>
    <dsp:sp modelId="{6A353CD9-E35C-4F63-A5E6-9155B991AA1C}">
      <dsp:nvSpPr>
        <dsp:cNvPr id="0" name=""/>
        <dsp:cNvSpPr/>
      </dsp:nvSpPr>
      <dsp:spPr>
        <a:xfrm rot="20700000">
          <a:off x="766530" y="144421"/>
          <a:ext cx="848538" cy="848538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tune2</a:t>
          </a:r>
        </a:p>
      </dsp:txBody>
      <dsp:txXfrm rot="-20700000">
        <a:off x="952639" y="330531"/>
        <a:ext cx="476319" cy="476319"/>
      </dsp:txXfrm>
    </dsp:sp>
    <dsp:sp modelId="{40CBC104-BAFA-4163-A081-6C649F203D68}">
      <dsp:nvSpPr>
        <dsp:cNvPr id="0" name=""/>
        <dsp:cNvSpPr/>
      </dsp:nvSpPr>
      <dsp:spPr>
        <a:xfrm>
          <a:off x="862113" y="855073"/>
          <a:ext cx="1524223" cy="1524223"/>
        </a:xfrm>
        <a:prstGeom prst="circularArrow">
          <a:avLst>
            <a:gd name="adj1" fmla="val 4687"/>
            <a:gd name="adj2" fmla="val 299029"/>
            <a:gd name="adj3" fmla="val 2433480"/>
            <a:gd name="adj4" fmla="val 16052543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AFE79-C7DB-45F9-B249-24A58D63A1A7}">
      <dsp:nvSpPr>
        <dsp:cNvPr id="0" name=""/>
        <dsp:cNvSpPr/>
      </dsp:nvSpPr>
      <dsp:spPr>
        <a:xfrm>
          <a:off x="128088" y="558985"/>
          <a:ext cx="1107443" cy="110744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B2F71B-339D-485D-8C34-F3E7FA219DE4}">
      <dsp:nvSpPr>
        <dsp:cNvPr id="0" name=""/>
        <dsp:cNvSpPr/>
      </dsp:nvSpPr>
      <dsp:spPr>
        <a:xfrm>
          <a:off x="570254" y="-32731"/>
          <a:ext cx="1194047" cy="119404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D165E-26B3-4246-9F34-243A8D716A64}">
      <dsp:nvSpPr>
        <dsp:cNvPr id="0" name=""/>
        <dsp:cNvSpPr/>
      </dsp:nvSpPr>
      <dsp:spPr>
        <a:xfrm>
          <a:off x="395497" y="131486"/>
          <a:ext cx="2233123" cy="964155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F79935-9368-41C9-9B4B-DE2266B571F3}">
      <dsp:nvSpPr>
        <dsp:cNvPr id="0" name=""/>
        <dsp:cNvSpPr/>
      </dsp:nvSpPr>
      <dsp:spPr>
        <a:xfrm>
          <a:off x="1319349" y="2211610"/>
          <a:ext cx="477192" cy="403767"/>
        </a:xfrm>
        <a:prstGeom prst="downArrow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tx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8D258F-EA5F-4BD5-917F-25997FF97920}">
      <dsp:nvSpPr>
        <dsp:cNvPr id="0" name=""/>
        <dsp:cNvSpPr/>
      </dsp:nvSpPr>
      <dsp:spPr>
        <a:xfrm>
          <a:off x="602825" y="2133011"/>
          <a:ext cx="1808476" cy="452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02825" y="2133011"/>
        <a:ext cx="1808476" cy="452119"/>
      </dsp:txXfrm>
    </dsp:sp>
    <dsp:sp modelId="{DDB40D05-D78A-4A53-A351-AFCACCCDB588}">
      <dsp:nvSpPr>
        <dsp:cNvPr id="0" name=""/>
        <dsp:cNvSpPr/>
      </dsp:nvSpPr>
      <dsp:spPr>
        <a:xfrm>
          <a:off x="1238806" y="1004706"/>
          <a:ext cx="678178" cy="6781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othertext</a:t>
          </a:r>
          <a:endParaRPr lang="en-US" sz="1400" kern="1200" dirty="0"/>
        </a:p>
      </dsp:txBody>
      <dsp:txXfrm>
        <a:off x="1338123" y="1104023"/>
        <a:ext cx="479544" cy="479544"/>
      </dsp:txXfrm>
    </dsp:sp>
    <dsp:sp modelId="{2EBD17B8-501D-4244-B88E-7DFA6D90467D}">
      <dsp:nvSpPr>
        <dsp:cNvPr id="0" name=""/>
        <dsp:cNvSpPr/>
      </dsp:nvSpPr>
      <dsp:spPr>
        <a:xfrm>
          <a:off x="753531" y="505382"/>
          <a:ext cx="678178" cy="678178"/>
        </a:xfrm>
        <a:prstGeom prst="ellips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all text</a:t>
          </a:r>
        </a:p>
      </dsp:txBody>
      <dsp:txXfrm>
        <a:off x="852848" y="604699"/>
        <a:ext cx="479544" cy="479544"/>
      </dsp:txXfrm>
    </dsp:sp>
    <dsp:sp modelId="{9CC3C1C1-E647-40BF-9E8E-93D338994EDE}">
      <dsp:nvSpPr>
        <dsp:cNvPr id="0" name=""/>
        <dsp:cNvSpPr/>
      </dsp:nvSpPr>
      <dsp:spPr>
        <a:xfrm>
          <a:off x="1446780" y="341414"/>
          <a:ext cx="678178" cy="678178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text</a:t>
          </a:r>
        </a:p>
      </dsp:txBody>
      <dsp:txXfrm>
        <a:off x="1546097" y="440731"/>
        <a:ext cx="479544" cy="479544"/>
      </dsp:txXfrm>
    </dsp:sp>
    <dsp:sp modelId="{5BCE31B4-B3DD-4008-829B-94D78836D7DB}">
      <dsp:nvSpPr>
        <dsp:cNvPr id="0" name=""/>
        <dsp:cNvSpPr/>
      </dsp:nvSpPr>
      <dsp:spPr>
        <a:xfrm>
          <a:off x="331781" y="195505"/>
          <a:ext cx="2368244" cy="1980611"/>
        </a:xfrm>
        <a:prstGeom prst="funnel">
          <a:avLst/>
        </a:prstGeom>
        <a:solidFill>
          <a:schemeClr val="accent5">
            <a:lumMod val="50000"/>
            <a:alpha val="4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9A227-7A4E-4CF4-B471-BDF42E9DA5AA}">
      <dsp:nvSpPr>
        <dsp:cNvPr id="0" name=""/>
        <dsp:cNvSpPr/>
      </dsp:nvSpPr>
      <dsp:spPr>
        <a:xfrm>
          <a:off x="309695" y="3333"/>
          <a:ext cx="1446593" cy="7232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Cleansing / Processing</a:t>
          </a:r>
        </a:p>
      </dsp:txBody>
      <dsp:txXfrm>
        <a:off x="330880" y="24518"/>
        <a:ext cx="1404223" cy="680926"/>
      </dsp:txXfrm>
    </dsp:sp>
    <dsp:sp modelId="{66011919-E9DD-42B6-A32A-12330E3D342B}">
      <dsp:nvSpPr>
        <dsp:cNvPr id="0" name=""/>
        <dsp:cNvSpPr/>
      </dsp:nvSpPr>
      <dsp:spPr>
        <a:xfrm>
          <a:off x="454355" y="726629"/>
          <a:ext cx="144659" cy="542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472"/>
              </a:lnTo>
              <a:lnTo>
                <a:pt x="144659" y="5424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48B62F-865C-46FC-87F0-BAFDF7838BB6}">
      <dsp:nvSpPr>
        <dsp:cNvPr id="0" name=""/>
        <dsp:cNvSpPr/>
      </dsp:nvSpPr>
      <dsp:spPr>
        <a:xfrm>
          <a:off x="599014" y="907453"/>
          <a:ext cx="1157274" cy="723296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Abbreviation &amp; Acronym Substitution</a:t>
          </a:r>
        </a:p>
      </dsp:txBody>
      <dsp:txXfrm>
        <a:off x="620199" y="928638"/>
        <a:ext cx="1114904" cy="680926"/>
      </dsp:txXfrm>
    </dsp:sp>
    <dsp:sp modelId="{F50BD5B5-1E05-41AE-A3DF-1727A83BD5F7}">
      <dsp:nvSpPr>
        <dsp:cNvPr id="0" name=""/>
        <dsp:cNvSpPr/>
      </dsp:nvSpPr>
      <dsp:spPr>
        <a:xfrm>
          <a:off x="454355" y="726629"/>
          <a:ext cx="144659" cy="1446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6593"/>
              </a:lnTo>
              <a:lnTo>
                <a:pt x="144659" y="14465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EC85F4-1130-4262-8806-B5AA5A58A644}">
      <dsp:nvSpPr>
        <dsp:cNvPr id="0" name=""/>
        <dsp:cNvSpPr/>
      </dsp:nvSpPr>
      <dsp:spPr>
        <a:xfrm>
          <a:off x="599014" y="1811574"/>
          <a:ext cx="1157274" cy="723296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Extracting Manual References &amp; First Two Digits</a:t>
          </a:r>
        </a:p>
      </dsp:txBody>
      <dsp:txXfrm>
        <a:off x="620199" y="1832759"/>
        <a:ext cx="1114904" cy="680926"/>
      </dsp:txXfrm>
    </dsp:sp>
    <dsp:sp modelId="{58C17972-E3E0-4572-AE7C-9B7FBB6CBBD4}">
      <dsp:nvSpPr>
        <dsp:cNvPr id="0" name=""/>
        <dsp:cNvSpPr/>
      </dsp:nvSpPr>
      <dsp:spPr>
        <a:xfrm>
          <a:off x="454355" y="726629"/>
          <a:ext cx="144659" cy="23507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0713"/>
              </a:lnTo>
              <a:lnTo>
                <a:pt x="144659" y="23507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0AC3D4-D4BF-4AA3-983F-D0EA6F44AD96}">
      <dsp:nvSpPr>
        <dsp:cNvPr id="0" name=""/>
        <dsp:cNvSpPr/>
      </dsp:nvSpPr>
      <dsp:spPr>
        <a:xfrm>
          <a:off x="599014" y="2715695"/>
          <a:ext cx="1157274" cy="723296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Remove Numbers (too granular, dates, etc.)</a:t>
          </a:r>
        </a:p>
      </dsp:txBody>
      <dsp:txXfrm>
        <a:off x="620199" y="2736880"/>
        <a:ext cx="1114904" cy="680926"/>
      </dsp:txXfrm>
    </dsp:sp>
    <dsp:sp modelId="{A81DEBFE-4FCC-4A40-B645-E89911CAB1D1}">
      <dsp:nvSpPr>
        <dsp:cNvPr id="0" name=""/>
        <dsp:cNvSpPr/>
      </dsp:nvSpPr>
      <dsp:spPr>
        <a:xfrm>
          <a:off x="454355" y="726629"/>
          <a:ext cx="144659" cy="3254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54834"/>
              </a:lnTo>
              <a:lnTo>
                <a:pt x="144659" y="32548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B1355C-B5AE-47C0-ABC9-C59CB5157B59}">
      <dsp:nvSpPr>
        <dsp:cNvPr id="0" name=""/>
        <dsp:cNvSpPr/>
      </dsp:nvSpPr>
      <dsp:spPr>
        <a:xfrm>
          <a:off x="599014" y="3619815"/>
          <a:ext cx="1157274" cy="723296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Remove Punctuation, </a:t>
          </a:r>
          <a:r>
            <a:rPr lang="en-US" sz="1100" kern="1200" dirty="0" err="1"/>
            <a:t>Stopwords</a:t>
          </a:r>
          <a:endParaRPr lang="en-US" sz="1100" kern="1200" dirty="0"/>
        </a:p>
      </dsp:txBody>
      <dsp:txXfrm>
        <a:off x="620199" y="3641000"/>
        <a:ext cx="1114904" cy="680926"/>
      </dsp:txXfrm>
    </dsp:sp>
    <dsp:sp modelId="{F69A04C9-ADE7-441A-AFE0-A03D984BB225}">
      <dsp:nvSpPr>
        <dsp:cNvPr id="0" name=""/>
        <dsp:cNvSpPr/>
      </dsp:nvSpPr>
      <dsp:spPr>
        <a:xfrm>
          <a:off x="454355" y="726629"/>
          <a:ext cx="144659" cy="41589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58954"/>
              </a:lnTo>
              <a:lnTo>
                <a:pt x="144659" y="41589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783F67-5D2E-4A15-A891-B4E8B5117AF6}">
      <dsp:nvSpPr>
        <dsp:cNvPr id="0" name=""/>
        <dsp:cNvSpPr/>
      </dsp:nvSpPr>
      <dsp:spPr>
        <a:xfrm>
          <a:off x="599014" y="4523936"/>
          <a:ext cx="1157274" cy="723296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Lemmatize</a:t>
          </a:r>
        </a:p>
      </dsp:txBody>
      <dsp:txXfrm>
        <a:off x="620199" y="4545121"/>
        <a:ext cx="1114904" cy="6809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9A227-7A4E-4CF4-B471-BDF42E9DA5AA}">
      <dsp:nvSpPr>
        <dsp:cNvPr id="0" name=""/>
        <dsp:cNvSpPr/>
      </dsp:nvSpPr>
      <dsp:spPr>
        <a:xfrm>
          <a:off x="120660" y="1118"/>
          <a:ext cx="1507814" cy="6833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EDA</a:t>
          </a:r>
          <a:endParaRPr lang="en-US" sz="1600" kern="1200" dirty="0"/>
        </a:p>
      </dsp:txBody>
      <dsp:txXfrm>
        <a:off x="140674" y="21132"/>
        <a:ext cx="1467786" cy="643295"/>
      </dsp:txXfrm>
    </dsp:sp>
    <dsp:sp modelId="{A18232F9-72A9-46A8-BAEE-A58347AA778B}">
      <dsp:nvSpPr>
        <dsp:cNvPr id="0" name=""/>
        <dsp:cNvSpPr/>
      </dsp:nvSpPr>
      <dsp:spPr>
        <a:xfrm>
          <a:off x="271441" y="684442"/>
          <a:ext cx="150781" cy="6057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5741"/>
              </a:lnTo>
              <a:lnTo>
                <a:pt x="150781" y="6057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85FB4D-E547-4F09-AACE-ED55B7E70AC5}">
      <dsp:nvSpPr>
        <dsp:cNvPr id="0" name=""/>
        <dsp:cNvSpPr/>
      </dsp:nvSpPr>
      <dsp:spPr>
        <a:xfrm>
          <a:off x="422222" y="892627"/>
          <a:ext cx="1210155" cy="79511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Polarity, Word Counts, Lengths, </a:t>
          </a:r>
          <a:r>
            <a:rPr lang="en-US" sz="1200" kern="1200" dirty="0" err="1"/>
            <a:t>etc</a:t>
          </a:r>
          <a:endParaRPr lang="en-US" sz="1200" kern="1200" dirty="0"/>
        </a:p>
      </dsp:txBody>
      <dsp:txXfrm>
        <a:off x="445510" y="915915"/>
        <a:ext cx="1163579" cy="748535"/>
      </dsp:txXfrm>
    </dsp:sp>
    <dsp:sp modelId="{58C17972-E3E0-4572-AE7C-9B7FBB6CBBD4}">
      <dsp:nvSpPr>
        <dsp:cNvPr id="0" name=""/>
        <dsp:cNvSpPr/>
      </dsp:nvSpPr>
      <dsp:spPr>
        <a:xfrm>
          <a:off x="271441" y="684442"/>
          <a:ext cx="150781" cy="1551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1720"/>
              </a:lnTo>
              <a:lnTo>
                <a:pt x="150781" y="1551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0AC3D4-D4BF-4AA3-983F-D0EA6F44AD96}">
      <dsp:nvSpPr>
        <dsp:cNvPr id="0" name=""/>
        <dsp:cNvSpPr/>
      </dsp:nvSpPr>
      <dsp:spPr>
        <a:xfrm>
          <a:off x="422222" y="1895925"/>
          <a:ext cx="1226264" cy="680475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Class Imbalance</a:t>
          </a:r>
        </a:p>
      </dsp:txBody>
      <dsp:txXfrm>
        <a:off x="442152" y="1915855"/>
        <a:ext cx="1186404" cy="640615"/>
      </dsp:txXfrm>
    </dsp:sp>
    <dsp:sp modelId="{F50BD5B5-1E05-41AE-A3DF-1727A83BD5F7}">
      <dsp:nvSpPr>
        <dsp:cNvPr id="0" name=""/>
        <dsp:cNvSpPr/>
      </dsp:nvSpPr>
      <dsp:spPr>
        <a:xfrm>
          <a:off x="271441" y="684442"/>
          <a:ext cx="150781" cy="2466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6164"/>
              </a:lnTo>
              <a:lnTo>
                <a:pt x="150781" y="24661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EC85F4-1130-4262-8806-B5AA5A58A644}">
      <dsp:nvSpPr>
        <dsp:cNvPr id="0" name=""/>
        <dsp:cNvSpPr/>
      </dsp:nvSpPr>
      <dsp:spPr>
        <a:xfrm>
          <a:off x="422222" y="2784586"/>
          <a:ext cx="1209569" cy="732039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Vocabulary Volume &amp; Variety</a:t>
          </a:r>
        </a:p>
      </dsp:txBody>
      <dsp:txXfrm>
        <a:off x="443663" y="2806027"/>
        <a:ext cx="1166687" cy="689157"/>
      </dsp:txXfrm>
    </dsp:sp>
    <dsp:sp modelId="{66011919-E9DD-42B6-A32A-12330E3D342B}">
      <dsp:nvSpPr>
        <dsp:cNvPr id="0" name=""/>
        <dsp:cNvSpPr/>
      </dsp:nvSpPr>
      <dsp:spPr>
        <a:xfrm>
          <a:off x="271441" y="684442"/>
          <a:ext cx="150781" cy="33946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94697"/>
              </a:lnTo>
              <a:lnTo>
                <a:pt x="150781" y="33946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48B62F-865C-46FC-87F0-BAFDF7838BB6}">
      <dsp:nvSpPr>
        <dsp:cNvPr id="0" name=""/>
        <dsp:cNvSpPr/>
      </dsp:nvSpPr>
      <dsp:spPr>
        <a:xfrm>
          <a:off x="422222" y="3724811"/>
          <a:ext cx="1190462" cy="708655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Word Clouds</a:t>
          </a:r>
        </a:p>
      </dsp:txBody>
      <dsp:txXfrm>
        <a:off x="442978" y="3745567"/>
        <a:ext cx="1148950" cy="667143"/>
      </dsp:txXfrm>
    </dsp:sp>
    <dsp:sp modelId="{A81DEBFE-4FCC-4A40-B645-E89911CAB1D1}">
      <dsp:nvSpPr>
        <dsp:cNvPr id="0" name=""/>
        <dsp:cNvSpPr/>
      </dsp:nvSpPr>
      <dsp:spPr>
        <a:xfrm>
          <a:off x="271441" y="684442"/>
          <a:ext cx="150781" cy="4261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61108"/>
              </a:lnTo>
              <a:lnTo>
                <a:pt x="150781" y="426110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B1355C-B5AE-47C0-ABC9-C59CB5157B59}">
      <dsp:nvSpPr>
        <dsp:cNvPr id="0" name=""/>
        <dsp:cNvSpPr/>
      </dsp:nvSpPr>
      <dsp:spPr>
        <a:xfrm>
          <a:off x="422222" y="4641653"/>
          <a:ext cx="1223879" cy="60779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Correlating Extractions</a:t>
          </a:r>
        </a:p>
      </dsp:txBody>
      <dsp:txXfrm>
        <a:off x="440024" y="4659455"/>
        <a:ext cx="1188275" cy="5721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9A227-7A4E-4CF4-B471-BDF42E9DA5AA}">
      <dsp:nvSpPr>
        <dsp:cNvPr id="0" name=""/>
        <dsp:cNvSpPr/>
      </dsp:nvSpPr>
      <dsp:spPr>
        <a:xfrm>
          <a:off x="115183" y="1423"/>
          <a:ext cx="1510942" cy="684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 Prep</a:t>
          </a:r>
          <a:endParaRPr lang="en-US" sz="1600" kern="1200" dirty="0"/>
        </a:p>
      </dsp:txBody>
      <dsp:txXfrm>
        <a:off x="135238" y="21478"/>
        <a:ext cx="1470832" cy="644631"/>
      </dsp:txXfrm>
    </dsp:sp>
    <dsp:sp modelId="{66011919-E9DD-42B6-A32A-12330E3D342B}">
      <dsp:nvSpPr>
        <dsp:cNvPr id="0" name=""/>
        <dsp:cNvSpPr/>
      </dsp:nvSpPr>
      <dsp:spPr>
        <a:xfrm>
          <a:off x="266277" y="686165"/>
          <a:ext cx="151094" cy="5636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3680"/>
              </a:lnTo>
              <a:lnTo>
                <a:pt x="151094" y="5636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48B62F-865C-46FC-87F0-BAFDF7838BB6}">
      <dsp:nvSpPr>
        <dsp:cNvPr id="0" name=""/>
        <dsp:cNvSpPr/>
      </dsp:nvSpPr>
      <dsp:spPr>
        <a:xfrm>
          <a:off x="417371" y="894782"/>
          <a:ext cx="1192932" cy="710126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Tokenize, N-Grams</a:t>
          </a:r>
        </a:p>
      </dsp:txBody>
      <dsp:txXfrm>
        <a:off x="438170" y="915581"/>
        <a:ext cx="1151334" cy="668528"/>
      </dsp:txXfrm>
    </dsp:sp>
    <dsp:sp modelId="{F50BD5B5-1E05-41AE-A3DF-1727A83BD5F7}">
      <dsp:nvSpPr>
        <dsp:cNvPr id="0" name=""/>
        <dsp:cNvSpPr/>
      </dsp:nvSpPr>
      <dsp:spPr>
        <a:xfrm>
          <a:off x="266277" y="686165"/>
          <a:ext cx="151094" cy="1494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4140"/>
              </a:lnTo>
              <a:lnTo>
                <a:pt x="151094" y="14941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EC85F4-1130-4262-8806-B5AA5A58A644}">
      <dsp:nvSpPr>
        <dsp:cNvPr id="0" name=""/>
        <dsp:cNvSpPr/>
      </dsp:nvSpPr>
      <dsp:spPr>
        <a:xfrm>
          <a:off x="417371" y="1813526"/>
          <a:ext cx="1212078" cy="733558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Count Vectorizer</a:t>
          </a:r>
        </a:p>
      </dsp:txBody>
      <dsp:txXfrm>
        <a:off x="438856" y="1835011"/>
        <a:ext cx="1169108" cy="690588"/>
      </dsp:txXfrm>
    </dsp:sp>
    <dsp:sp modelId="{58C17972-E3E0-4572-AE7C-9B7FBB6CBBD4}">
      <dsp:nvSpPr>
        <dsp:cNvPr id="0" name=""/>
        <dsp:cNvSpPr/>
      </dsp:nvSpPr>
      <dsp:spPr>
        <a:xfrm>
          <a:off x="266277" y="686165"/>
          <a:ext cx="151094" cy="2410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0481"/>
              </a:lnTo>
              <a:lnTo>
                <a:pt x="151094" y="24104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0AC3D4-D4BF-4AA3-983F-D0EA6F44AD96}">
      <dsp:nvSpPr>
        <dsp:cNvPr id="0" name=""/>
        <dsp:cNvSpPr/>
      </dsp:nvSpPr>
      <dsp:spPr>
        <a:xfrm>
          <a:off x="417371" y="2755702"/>
          <a:ext cx="1228808" cy="68188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Feature Selection</a:t>
          </a:r>
        </a:p>
      </dsp:txBody>
      <dsp:txXfrm>
        <a:off x="437343" y="2775674"/>
        <a:ext cx="1188864" cy="641943"/>
      </dsp:txXfrm>
    </dsp:sp>
    <dsp:sp modelId="{A81DEBFE-4FCC-4A40-B645-E89911CAB1D1}">
      <dsp:nvSpPr>
        <dsp:cNvPr id="0" name=""/>
        <dsp:cNvSpPr/>
      </dsp:nvSpPr>
      <dsp:spPr>
        <a:xfrm>
          <a:off x="266277" y="686165"/>
          <a:ext cx="151094" cy="3264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4570"/>
              </a:lnTo>
              <a:lnTo>
                <a:pt x="151094" y="3264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B1355C-B5AE-47C0-ABC9-C59CB5157B59}">
      <dsp:nvSpPr>
        <dsp:cNvPr id="0" name=""/>
        <dsp:cNvSpPr/>
      </dsp:nvSpPr>
      <dsp:spPr>
        <a:xfrm>
          <a:off x="417371" y="3646207"/>
          <a:ext cx="1226418" cy="609055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TF-IDF Vectorizer</a:t>
          </a:r>
        </a:p>
      </dsp:txBody>
      <dsp:txXfrm>
        <a:off x="435210" y="3664046"/>
        <a:ext cx="1190740" cy="573377"/>
      </dsp:txXfrm>
    </dsp:sp>
    <dsp:sp modelId="{47707BF3-D624-452E-9B37-B655F5C3F8E8}">
      <dsp:nvSpPr>
        <dsp:cNvPr id="0" name=""/>
        <dsp:cNvSpPr/>
      </dsp:nvSpPr>
      <dsp:spPr>
        <a:xfrm>
          <a:off x="266277" y="686165"/>
          <a:ext cx="151094" cy="41703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70346"/>
              </a:lnTo>
              <a:lnTo>
                <a:pt x="151094" y="41703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69B5DF-973F-4555-85FA-E253357DFC6A}">
      <dsp:nvSpPr>
        <dsp:cNvPr id="0" name=""/>
        <dsp:cNvSpPr/>
      </dsp:nvSpPr>
      <dsp:spPr>
        <a:xfrm>
          <a:off x="417371" y="4463880"/>
          <a:ext cx="1236592" cy="78526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Group Infrequent Classes</a:t>
          </a:r>
        </a:p>
      </dsp:txBody>
      <dsp:txXfrm>
        <a:off x="440371" y="4486880"/>
        <a:ext cx="1190592" cy="7392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32A06-6718-49A0-8119-9780753DB378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4D5E2-02EA-456B-81E2-CD4F85995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56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A52AC-093D-4663-ADE0-EE61DF1DD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CB3226-5141-4BA1-A9BF-399E8108B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E2687-9E59-47A3-B18A-F7EB68D23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5696-8DE9-4952-BF88-8AA70B085463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400F-538F-4332-AEE7-269CC570C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53DEB-7056-48B5-A055-25B8CF5E3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EBED7-E0CE-478B-AFAC-F64353FC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24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83ED-4299-4684-94D2-60DD714EA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2532F-4F1C-4EC7-ABDB-A7B8703F3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89435-DD4F-488B-9181-A98E70E6E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5696-8DE9-4952-BF88-8AA70B085463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C7909-94EC-4D3A-BD46-FC6022B11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BF7FB-DF76-4D69-AB5D-E4CA474C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EBED7-E0CE-478B-AFAC-F64353FC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95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D6FB02-0A86-4BCD-B99C-B2C313C2D3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70E3-3495-46CB-9D94-D84D49D97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4B28C-BC53-4FFD-950C-F36EDDBB0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5696-8DE9-4952-BF88-8AA70B085463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57F5C-200F-4D3C-8891-F580FACF0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9673C-EE63-4B4F-B48C-256D3AF85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EBED7-E0CE-478B-AFAC-F64353FC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40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 w/2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06400" y="1066800"/>
            <a:ext cx="5181600" cy="5029200"/>
          </a:xfrm>
        </p:spPr>
        <p:txBody>
          <a:bodyPr spcCol="0"/>
          <a:lstStyle>
            <a:lvl1pPr>
              <a:defRPr sz="1400"/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994400" y="1066800"/>
            <a:ext cx="5181600" cy="5029200"/>
          </a:xfrm>
        </p:spPr>
        <p:txBody>
          <a:bodyPr spcCol="0"/>
          <a:lstStyle>
            <a:lvl1pPr>
              <a:defRPr sz="1400"/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8"/>
          <p:cNvSpPr>
            <a:spLocks noGrp="1"/>
          </p:cNvSpPr>
          <p:nvPr>
            <p:ph type="body" sz="quarter" idx="16"/>
          </p:nvPr>
        </p:nvSpPr>
        <p:spPr>
          <a:xfrm>
            <a:off x="406400" y="381000"/>
            <a:ext cx="10769600" cy="228600"/>
          </a:xfrm>
          <a:solidFill>
            <a:schemeClr val="accent6">
              <a:shade val="75000"/>
            </a:schemeClr>
          </a:solidFill>
        </p:spPr>
        <p:txBody>
          <a:bodyPr tIns="0" bIns="0" anchor="t" anchorCtr="0"/>
          <a:lstStyle>
            <a:lvl1pPr marL="0" indent="0">
              <a:spcBef>
                <a:spcPts val="0"/>
              </a:spcBef>
              <a:defRPr sz="1400" b="1" i="0" cap="all" spc="12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005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 w/single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/>
          </p:cNvSpPr>
          <p:nvPr>
            <p:ph type="body" sz="quarter" idx="13"/>
          </p:nvPr>
        </p:nvSpPr>
        <p:spPr>
          <a:xfrm>
            <a:off x="406400" y="381000"/>
            <a:ext cx="10769600" cy="228600"/>
          </a:xfrm>
          <a:solidFill>
            <a:schemeClr val="accent6">
              <a:shade val="75000"/>
            </a:schemeClr>
          </a:solidFill>
        </p:spPr>
        <p:txBody>
          <a:bodyPr tIns="0" bIns="0" anchor="t" anchorCtr="0"/>
          <a:lstStyle>
            <a:lvl1pPr marL="0" indent="0">
              <a:spcBef>
                <a:spcPts val="0"/>
              </a:spcBef>
              <a:defRPr sz="1400" b="1" i="0" cap="all" spc="12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06400" y="1066800"/>
            <a:ext cx="10769600" cy="5029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1898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A6888-B7A0-46D5-9A1C-308862F1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F5BF8-9087-439D-BA21-BB612693C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9B7C1-C772-4BD4-9C4D-14298A1BA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5696-8DE9-4952-BF88-8AA70B085463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3EDBD-0310-4494-B929-D5943CBA6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41299-315C-4014-8422-DEB9E8D82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EBED7-E0CE-478B-AFAC-F64353FC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1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DC78E-2D87-41D4-AA6C-964E99B54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F8B64-EB10-49CD-926B-AAEE22F61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33FC2-D05C-4FA4-8CB7-368E0537F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5696-8DE9-4952-BF88-8AA70B085463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3F18D-563B-4537-A31C-892937FAB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CB36A-1061-4E6C-B6EC-2CD43D81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EBED7-E0CE-478B-AFAC-F64353FC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817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CA8D2-A051-4CDD-A937-6BF470459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DE857-A496-460C-969B-79A90EE227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CBCF9-3D84-45B6-89FB-35126F1F8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9F847-A1CF-4598-A5D8-E2C211D89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5696-8DE9-4952-BF88-8AA70B085463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2A311-993B-418C-ABE2-629CFCFE2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C602F-0E6D-4826-B112-AEADD7444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EBED7-E0CE-478B-AFAC-F64353FC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5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2CD32-2071-43DF-8DA5-5D0322F92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B268B-F6FE-482E-97F0-6234D5B6C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98BC7-BA93-41B4-96C6-085F768261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CF6EB8-017A-4474-8B6B-67D1DE5D6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9F29DC-9FCA-4EC6-889A-20D9C5191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704D41-AE73-4F56-82A8-B0CB5E69C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5696-8DE9-4952-BF88-8AA70B085463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0D3D29-70CE-4C30-99B7-58AF6FF27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F468B6-8B5A-4D69-94D5-4ACAA8E84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EBED7-E0CE-478B-AFAC-F64353FC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87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1074B-8294-4FAB-BABE-FB7691190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8AD3C6-1C9A-4EE8-8297-69B798FC0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5696-8DE9-4952-BF88-8AA70B085463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CE75D-1870-4568-A1AC-E82FE77A6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DF815-38D1-4CBB-8104-C85A03E2A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EBED7-E0CE-478B-AFAC-F64353FC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93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226E9F-D6EB-4D82-9B76-634EE16F3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5696-8DE9-4952-BF88-8AA70B085463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0A2273-A228-4491-AD46-3331D8B8E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D4F24-ABB1-4622-A84D-D44300734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EBED7-E0CE-478B-AFAC-F64353FC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32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0676B-5E69-4694-9E45-1F514C98B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9871E-809C-4B4F-A547-FC9458521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264BEC-5F87-43EA-97F2-FFC712AAE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C4A05-7FE7-4CB0-93E1-7A806A5A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5696-8DE9-4952-BF88-8AA70B085463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BE36A-BFF6-4E85-8870-DD2E9234A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D71F7-D110-4130-8FC2-3A92E137D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EBED7-E0CE-478B-AFAC-F64353FC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73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366C-5C88-4570-9024-90CF01D1A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CC94C6-919D-4748-83C0-3F8506641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490024-BA44-4D2B-A59B-13CAFCF65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069D94-2ACB-441C-AF3C-82EDB0A9D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5696-8DE9-4952-BF88-8AA70B085463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E16F3-61E7-4622-80CE-CBBFDF18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87E0C-BE9C-49AA-B3B4-976180AA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EBED7-E0CE-478B-AFAC-F64353FC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45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8AC3D6-869D-4F19-BB54-3CF416DC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93E96-169B-4EF9-8BBB-E77887F8E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7E20A-00D5-410E-8A95-84CACCDC4D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15696-8DE9-4952-BF88-8AA70B085463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70DEB-1B72-46A0-ADC2-F4F37689D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5F592-6F7B-4E15-B8DB-28F83D167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EBED7-E0CE-478B-AFAC-F64353FC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49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5.xml"/><Relationship Id="rId26" Type="http://schemas.microsoft.com/office/2007/relationships/diagramDrawing" Target="../diagrams/drawing6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5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diagramData" Target="../diagrams/data5.xml"/><Relationship Id="rId25" Type="http://schemas.openxmlformats.org/officeDocument/2006/relationships/diagramColors" Target="../diagrams/colors6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24" Type="http://schemas.openxmlformats.org/officeDocument/2006/relationships/diagramQuickStyle" Target="../diagrams/quickStyle6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23" Type="http://schemas.openxmlformats.org/officeDocument/2006/relationships/diagramLayout" Target="../diagrams/layout6.xml"/><Relationship Id="rId10" Type="http://schemas.openxmlformats.org/officeDocument/2006/relationships/diagramColors" Target="../diagrams/colors3.xml"/><Relationship Id="rId19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Relationship Id="rId22" Type="http://schemas.openxmlformats.org/officeDocument/2006/relationships/diagramData" Target="../diagrams/data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atch Online Watch Beverly Hills Ninja Full Movie Online Movie -  taylorpriority">
            <a:extLst>
              <a:ext uri="{FF2B5EF4-FFF2-40B4-BE49-F238E27FC236}">
                <a16:creationId xmlns:a16="http://schemas.microsoft.com/office/drawing/2014/main" id="{E9A75007-6B51-46C6-8B30-08A7ABE75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265" y="1195912"/>
            <a:ext cx="4597318" cy="25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F32130-3788-4233-9FBE-B6225D54E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37863"/>
            <a:ext cx="10769600" cy="341531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600" dirty="0"/>
              <a:t>NLP NINJAS – Members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44A252E-DAE9-41FE-8421-DB22E3BAF0E9}"/>
              </a:ext>
            </a:extLst>
          </p:cNvPr>
          <p:cNvGraphicFramePr/>
          <p:nvPr/>
        </p:nvGraphicFramePr>
        <p:xfrm>
          <a:off x="1981200" y="26670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8D25E28-B5EA-4826-9F64-042744805CAF}"/>
              </a:ext>
            </a:extLst>
          </p:cNvPr>
          <p:cNvSpPr/>
          <p:nvPr/>
        </p:nvSpPr>
        <p:spPr>
          <a:xfrm>
            <a:off x="3077599" y="1161058"/>
            <a:ext cx="5486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46DDBC-B6C6-4C26-A413-69B47B59F490}"/>
              </a:ext>
            </a:extLst>
          </p:cNvPr>
          <p:cNvSpPr/>
          <p:nvPr/>
        </p:nvSpPr>
        <p:spPr>
          <a:xfrm>
            <a:off x="3263675" y="3546396"/>
            <a:ext cx="5486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C3CD17-442C-473F-A61E-892C929CF3D3}"/>
              </a:ext>
            </a:extLst>
          </p:cNvPr>
          <p:cNvSpPr/>
          <p:nvPr/>
        </p:nvSpPr>
        <p:spPr>
          <a:xfrm rot="5400000">
            <a:off x="2066228" y="1945964"/>
            <a:ext cx="2847617" cy="824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F3B81-54D8-4097-BBD8-CB7EFF7E55E1}"/>
              </a:ext>
            </a:extLst>
          </p:cNvPr>
          <p:cNvSpPr txBox="1"/>
          <p:nvPr/>
        </p:nvSpPr>
        <p:spPr>
          <a:xfrm rot="20790497">
            <a:off x="3006371" y="385036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00000"/>
                </a:solidFill>
                <a:latin typeface="Forte" panose="03060902040502070203" pitchFamily="66" charset="0"/>
              </a:rPr>
              <a:t>NLP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7C6F2C-2E7E-4BBB-BA79-B6F18AE10947}"/>
              </a:ext>
            </a:extLst>
          </p:cNvPr>
          <p:cNvSpPr txBox="1"/>
          <p:nvPr/>
        </p:nvSpPr>
        <p:spPr>
          <a:xfrm>
            <a:off x="4409814" y="366335"/>
            <a:ext cx="3962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i="1" dirty="0">
                <a:solidFill>
                  <a:schemeClr val="tx2">
                    <a:lumMod val="75000"/>
                  </a:schemeClr>
                </a:solidFill>
                <a:latin typeface="Forte" panose="03060902040502070203" pitchFamily="66" charset="0"/>
              </a:rPr>
              <a:t>Ninjas</a:t>
            </a:r>
          </a:p>
        </p:txBody>
      </p:sp>
    </p:spTree>
    <p:extLst>
      <p:ext uri="{BB962C8B-B14F-4D97-AF65-F5344CB8AC3E}">
        <p14:creationId xmlns:p14="http://schemas.microsoft.com/office/powerpoint/2010/main" val="2554722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3E37AE-1CD2-774D-A0D4-CCE2DE6DFE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Feature engineering and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1F9EB-446D-B84A-87FB-5378A2307D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3447" y="1171933"/>
            <a:ext cx="2187713" cy="1338469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Vectorizer</a:t>
            </a:r>
          </a:p>
          <a:p>
            <a:pPr>
              <a:buFontTx/>
              <a:buChar char="-"/>
            </a:pPr>
            <a:r>
              <a:rPr lang="en-US" sz="2000" dirty="0"/>
              <a:t>Count</a:t>
            </a:r>
          </a:p>
          <a:p>
            <a:pPr>
              <a:buFontTx/>
              <a:buChar char="-"/>
            </a:pPr>
            <a:r>
              <a:rPr lang="en-US" sz="2000" dirty="0"/>
              <a:t>TF-IDF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Understanding Word Embeddings: From Word2Vec to Count Vectors">
            <a:extLst>
              <a:ext uri="{FF2B5EF4-FFF2-40B4-BE49-F238E27FC236}">
                <a16:creationId xmlns:a16="http://schemas.microsoft.com/office/drawing/2014/main" id="{B94C9479-0951-1A4F-AADC-6B0B20A4F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43" y="762000"/>
            <a:ext cx="2764087" cy="205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-Grams Definition | DeepAI">
            <a:extLst>
              <a:ext uri="{FF2B5EF4-FFF2-40B4-BE49-F238E27FC236}">
                <a16:creationId xmlns:a16="http://schemas.microsoft.com/office/drawing/2014/main" id="{08053B03-AA44-6C47-80CE-C0039EB4D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43" y="3279779"/>
            <a:ext cx="2802411" cy="115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i-Square Tests Using R -- Visual Studio Magazine">
            <a:extLst>
              <a:ext uri="{FF2B5EF4-FFF2-40B4-BE49-F238E27FC236}">
                <a16:creationId xmlns:a16="http://schemas.microsoft.com/office/drawing/2014/main" id="{FEA9A202-E23F-0442-88E9-0547BCC98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5347349"/>
            <a:ext cx="2692953" cy="108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F830A6E-8F73-FB46-8C02-14FC1E6BEB2B}"/>
              </a:ext>
            </a:extLst>
          </p:cNvPr>
          <p:cNvSpPr txBox="1">
            <a:spLocks/>
          </p:cNvSpPr>
          <p:nvPr/>
        </p:nvSpPr>
        <p:spPr>
          <a:xfrm>
            <a:off x="3443447" y="3187176"/>
            <a:ext cx="2077278" cy="1338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Vocabulary</a:t>
            </a:r>
          </a:p>
          <a:p>
            <a:pPr>
              <a:buFontTx/>
              <a:buChar char="-"/>
            </a:pPr>
            <a:r>
              <a:rPr lang="en-US" sz="2000" dirty="0"/>
              <a:t>Size</a:t>
            </a:r>
          </a:p>
          <a:p>
            <a:pPr>
              <a:buFontTx/>
              <a:buChar char="-"/>
            </a:pPr>
            <a:r>
              <a:rPr lang="en-US" sz="2000" dirty="0" err="1"/>
              <a:t>ngrams</a:t>
            </a: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B93C10A-7504-2D4D-99BE-21DCA3822DB2}"/>
              </a:ext>
            </a:extLst>
          </p:cNvPr>
          <p:cNvSpPr txBox="1">
            <a:spLocks/>
          </p:cNvSpPr>
          <p:nvPr/>
        </p:nvSpPr>
        <p:spPr>
          <a:xfrm>
            <a:off x="3443447" y="5218341"/>
            <a:ext cx="2524250" cy="1338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Selection</a:t>
            </a:r>
          </a:p>
          <a:p>
            <a:pPr>
              <a:buFontTx/>
              <a:buChar char="-"/>
            </a:pPr>
            <a:r>
              <a:rPr lang="en-US" sz="2000" dirty="0"/>
              <a:t>Variance Threshold</a:t>
            </a:r>
          </a:p>
          <a:p>
            <a:pPr>
              <a:buFontTx/>
              <a:buChar char="-"/>
            </a:pPr>
            <a:r>
              <a:rPr lang="en-US" sz="2000" dirty="0"/>
              <a:t>Chi-Square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03A96B-996A-7042-9E17-8A23B07B9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0600" y="1219252"/>
            <a:ext cx="3835400" cy="266700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C854308-DCC1-5B45-9E0C-DEE0B6D8398F}"/>
              </a:ext>
            </a:extLst>
          </p:cNvPr>
          <p:cNvSpPr txBox="1">
            <a:spLocks/>
          </p:cNvSpPr>
          <p:nvPr/>
        </p:nvSpPr>
        <p:spPr>
          <a:xfrm>
            <a:off x="7384999" y="4306193"/>
            <a:ext cx="4313358" cy="22506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Results (Top 10 Chapters)</a:t>
            </a:r>
          </a:p>
          <a:p>
            <a:pPr>
              <a:buFontTx/>
              <a:buChar char="-"/>
            </a:pPr>
            <a:r>
              <a:rPr lang="en-US" sz="2000" dirty="0"/>
              <a:t>Independent of vectorizer</a:t>
            </a:r>
          </a:p>
          <a:p>
            <a:pPr>
              <a:buFontTx/>
              <a:buChar char="-"/>
            </a:pPr>
            <a:r>
              <a:rPr lang="en-US" sz="2000" dirty="0"/>
              <a:t>Dependent on size of vocabulary </a:t>
            </a:r>
          </a:p>
          <a:p>
            <a:pPr lvl="1">
              <a:buFontTx/>
              <a:buChar char="-"/>
            </a:pPr>
            <a:r>
              <a:rPr lang="en-US" sz="1600" dirty="0"/>
              <a:t>&gt;1K terms accuracy remains at 95%</a:t>
            </a:r>
          </a:p>
          <a:p>
            <a:pPr>
              <a:buFontTx/>
              <a:buChar char="-"/>
            </a:pPr>
            <a:r>
              <a:rPr lang="en-US" sz="2000" dirty="0"/>
              <a:t>Independent of N-grams</a:t>
            </a:r>
          </a:p>
          <a:p>
            <a:pPr>
              <a:buFontTx/>
              <a:buChar char="-"/>
            </a:pPr>
            <a:r>
              <a:rPr lang="en-US" sz="2000" dirty="0"/>
              <a:t>Independent of feature selection at the 99% threshold</a:t>
            </a:r>
          </a:p>
        </p:txBody>
      </p:sp>
    </p:spTree>
    <p:extLst>
      <p:ext uri="{BB962C8B-B14F-4D97-AF65-F5344CB8AC3E}">
        <p14:creationId xmlns:p14="http://schemas.microsoft.com/office/powerpoint/2010/main" val="1645967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949F5A-831D-6347-9CE2-94414FCA8E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Model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29D3F-BCF0-604C-A290-952DCC78C6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6400" y="914400"/>
            <a:ext cx="4063999" cy="2426898"/>
          </a:xfrm>
        </p:spPr>
        <p:txBody>
          <a:bodyPr>
            <a:normAutofit/>
          </a:bodyPr>
          <a:lstStyle/>
          <a:p>
            <a:r>
              <a:rPr lang="en-US" sz="2400" dirty="0"/>
              <a:t>Requirements</a:t>
            </a:r>
          </a:p>
          <a:p>
            <a:pPr lvl="1"/>
            <a:r>
              <a:rPr lang="en-US" sz="2000" dirty="0" err="1"/>
              <a:t>Explainability</a:t>
            </a:r>
            <a:endParaRPr lang="en-US" sz="2000" dirty="0"/>
          </a:p>
          <a:p>
            <a:pPr lvl="1"/>
            <a:r>
              <a:rPr lang="en-US" sz="2000" dirty="0"/>
              <a:t>Able to run with few resource</a:t>
            </a:r>
          </a:p>
          <a:p>
            <a:pPr lvl="1"/>
            <a:r>
              <a:rPr lang="en-US" sz="2000" dirty="0"/>
              <a:t>2-digit and 4-digit results</a:t>
            </a:r>
          </a:p>
          <a:p>
            <a:pPr lvl="1"/>
            <a:r>
              <a:rPr lang="en-US" sz="2000" dirty="0"/>
              <a:t>Accuracy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8BFB208-1DE4-AD46-9A9D-1EF85E6F9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65" y="3870026"/>
            <a:ext cx="3551387" cy="2453496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28EB1B9F-6670-2D44-A209-15A25550B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098" y="3912797"/>
            <a:ext cx="3622914" cy="2267309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F15BEC3-5B89-2844-9056-4743B7BA5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718" y="3908036"/>
            <a:ext cx="3517959" cy="22768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FA4716-B4D1-604B-80D7-EB3C6D0B2FE1}"/>
              </a:ext>
            </a:extLst>
          </p:cNvPr>
          <p:cNvSpPr txBox="1"/>
          <p:nvPr/>
        </p:nvSpPr>
        <p:spPr>
          <a:xfrm>
            <a:off x="1518249" y="3516702"/>
            <a:ext cx="13629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Calibri"/>
                <a:ea typeface="ＭＳ Ｐゴシック"/>
              </a:rPr>
              <a:t>TEXT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EEEFE3-0572-4646-987E-7400488705BF}"/>
              </a:ext>
            </a:extLst>
          </p:cNvPr>
          <p:cNvSpPr txBox="1"/>
          <p:nvPr/>
        </p:nvSpPr>
        <p:spPr>
          <a:xfrm>
            <a:off x="5112588" y="3516701"/>
            <a:ext cx="13629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Calibri"/>
                <a:ea typeface="ＭＳ Ｐゴシック"/>
              </a:rPr>
              <a:t>OTHER TEXT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9D812A-09CC-3C45-BD56-115D56FCAF37}"/>
              </a:ext>
            </a:extLst>
          </p:cNvPr>
          <p:cNvSpPr txBox="1"/>
          <p:nvPr/>
        </p:nvSpPr>
        <p:spPr>
          <a:xfrm>
            <a:off x="8534398" y="3516700"/>
            <a:ext cx="13629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Calibri"/>
                <a:ea typeface="ＭＳ Ｐゴシック"/>
              </a:rPr>
              <a:t>ALL TEXT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81E2C84-29B5-F541-8994-EA13ADEAA820}"/>
              </a:ext>
            </a:extLst>
          </p:cNvPr>
          <p:cNvSpPr txBox="1">
            <a:spLocks/>
          </p:cNvSpPr>
          <p:nvPr/>
        </p:nvSpPr>
        <p:spPr>
          <a:xfrm>
            <a:off x="4470399" y="876182"/>
            <a:ext cx="3622914" cy="2552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Models</a:t>
            </a:r>
          </a:p>
          <a:p>
            <a:pPr lvl="1"/>
            <a:r>
              <a:rPr lang="en-US" sz="2000" dirty="0"/>
              <a:t>Key Words (Decision Tree and Random Forest)</a:t>
            </a:r>
          </a:p>
          <a:p>
            <a:pPr lvl="1"/>
            <a:r>
              <a:rPr lang="en-US" sz="2000" dirty="0"/>
              <a:t>Space (SVM and KNN)</a:t>
            </a:r>
          </a:p>
          <a:p>
            <a:pPr lvl="1"/>
            <a:r>
              <a:rPr lang="en-US" sz="2000" dirty="0"/>
              <a:t>Gradient (</a:t>
            </a:r>
            <a:r>
              <a:rPr lang="en-US" sz="2000" dirty="0" err="1"/>
              <a:t>XGBoost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Neural networks (LSTM and BERT)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127CE63-C18F-FC40-96CA-F46A8B723D62}"/>
              </a:ext>
            </a:extLst>
          </p:cNvPr>
          <p:cNvSpPr txBox="1">
            <a:spLocks/>
          </p:cNvSpPr>
          <p:nvPr/>
        </p:nvSpPr>
        <p:spPr>
          <a:xfrm>
            <a:off x="8264293" y="876182"/>
            <a:ext cx="4063999" cy="2426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Fields</a:t>
            </a:r>
          </a:p>
          <a:p>
            <a:pPr lvl="1"/>
            <a:r>
              <a:rPr lang="en-US" sz="2000" dirty="0"/>
              <a:t>Text 90%</a:t>
            </a:r>
          </a:p>
          <a:p>
            <a:pPr lvl="1"/>
            <a:r>
              <a:rPr lang="en-US" sz="2000" dirty="0"/>
              <a:t>Other Text 95%</a:t>
            </a:r>
          </a:p>
          <a:p>
            <a:pPr lvl="1"/>
            <a:r>
              <a:rPr lang="en-US" sz="2000" dirty="0"/>
              <a:t>All Text 94%</a:t>
            </a:r>
          </a:p>
        </p:txBody>
      </p:sp>
    </p:spTree>
    <p:extLst>
      <p:ext uri="{BB962C8B-B14F-4D97-AF65-F5344CB8AC3E}">
        <p14:creationId xmlns:p14="http://schemas.microsoft.com/office/powerpoint/2010/main" val="2797381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966E5A-3DEA-4F4F-A759-9AD12D58FD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221942"/>
            <a:ext cx="10769600" cy="387658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600" dirty="0">
                <a:ea typeface="ＭＳ Ｐゴシック"/>
                <a:cs typeface="Calibri"/>
              </a:rPr>
              <a:t>NLP NINJAS – </a:t>
            </a:r>
            <a:r>
              <a:rPr lang="en-US" sz="1600" dirty="0">
                <a:ea typeface="ＭＳ Ｐゴシック"/>
              </a:rPr>
              <a:t>MODELING</a:t>
            </a:r>
            <a:endParaRPr lang="en-US" sz="1600"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F9C3DDCF-6A46-45A5-9C99-D6F5AF17678D}"/>
              </a:ext>
            </a:extLst>
          </p:cNvPr>
          <p:cNvSpPr>
            <a:spLocks noGrp="1" noChangeAspect="1" noChangeArrowheads="1"/>
          </p:cNvSpPr>
          <p:nvPr>
            <p:ph type="body" sz="quarter" idx="14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US" sz="2000" dirty="0"/>
              <a:t>Top 50 Codes Times and Accuracy</a:t>
            </a:r>
            <a:endParaRPr lang="en-US" sz="1200" dirty="0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4A485E82-DF2F-4BFB-9A30-1DBF8D2DA6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C25F3BA-F6E7-4745-85AA-5C2C70739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852481"/>
              </p:ext>
            </p:extLst>
          </p:nvPr>
        </p:nvGraphicFramePr>
        <p:xfrm>
          <a:off x="1269507" y="1500185"/>
          <a:ext cx="9148462" cy="4992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97452">
                  <a:extLst>
                    <a:ext uri="{9D8B030D-6E8A-4147-A177-3AD203B41FA5}">
                      <a16:colId xmlns:a16="http://schemas.microsoft.com/office/drawing/2014/main" val="2600108774"/>
                    </a:ext>
                  </a:extLst>
                </a:gridCol>
                <a:gridCol w="1705267">
                  <a:extLst>
                    <a:ext uri="{9D8B030D-6E8A-4147-A177-3AD203B41FA5}">
                      <a16:colId xmlns:a16="http://schemas.microsoft.com/office/drawing/2014/main" val="347918194"/>
                    </a:ext>
                  </a:extLst>
                </a:gridCol>
                <a:gridCol w="1940476">
                  <a:extLst>
                    <a:ext uri="{9D8B030D-6E8A-4147-A177-3AD203B41FA5}">
                      <a16:colId xmlns:a16="http://schemas.microsoft.com/office/drawing/2014/main" val="2198494303"/>
                    </a:ext>
                  </a:extLst>
                </a:gridCol>
                <a:gridCol w="1705267">
                  <a:extLst>
                    <a:ext uri="{9D8B030D-6E8A-4147-A177-3AD203B41FA5}">
                      <a16:colId xmlns:a16="http://schemas.microsoft.com/office/drawing/2014/main" val="623024602"/>
                    </a:ext>
                  </a:extLst>
                </a:gridCol>
              </a:tblGrid>
              <a:tr h="499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Model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Fields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Time (</a:t>
                      </a:r>
                      <a:r>
                        <a:rPr lang="en-US" sz="2400" u="none" strike="noStrike" dirty="0" err="1">
                          <a:effectLst/>
                        </a:rPr>
                        <a:t>Min:Sec</a:t>
                      </a:r>
                      <a:r>
                        <a:rPr lang="en-US" sz="2400" u="none" strike="noStrike" dirty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Accuracy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1033563"/>
                  </a:ext>
                </a:extLst>
              </a:tr>
              <a:tr h="499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Decision Tree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Text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4:33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80%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3026207"/>
                  </a:ext>
                </a:extLst>
              </a:tr>
              <a:tr h="499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Decision Tree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Other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2:16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90%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8645411"/>
                  </a:ext>
                </a:extLst>
              </a:tr>
              <a:tr h="499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Decision Tree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All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5:19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87%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150485"/>
                  </a:ext>
                </a:extLst>
              </a:tr>
              <a:tr h="499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Support Vector Machine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Text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1:33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86%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5513001"/>
                  </a:ext>
                </a:extLst>
              </a:tr>
              <a:tr h="499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Support Vector Machine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Other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0:47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91%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5844457"/>
                  </a:ext>
                </a:extLst>
              </a:tr>
              <a:tr h="499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Support Vector Machine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All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1:59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90%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1744583"/>
                  </a:ext>
                </a:extLst>
              </a:tr>
              <a:tr h="499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XGBoost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Text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12:26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85%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2726850"/>
                  </a:ext>
                </a:extLst>
              </a:tr>
              <a:tr h="499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XGBoost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Other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14:16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91%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4694222"/>
                  </a:ext>
                </a:extLst>
              </a:tr>
              <a:tr h="499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XGBoost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All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15:18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91%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3120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660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E1F558-985E-D54F-8743-99222415A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ea typeface="ＭＳ Ｐゴシック"/>
              </a:rPr>
              <a:t>NLP NINJAS – </a:t>
            </a:r>
            <a:r>
              <a:rPr lang="en-US" dirty="0"/>
              <a:t>Support Vector Machine (SVM) CONFUSION </a:t>
            </a:r>
            <a:r>
              <a:rPr lang="en-US" dirty="0" err="1"/>
              <a:t>MATRIx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12BF34-A790-DA43-9E6F-969911264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07" y="1170878"/>
            <a:ext cx="5559425" cy="568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066FF47-8FA3-8D44-8886-65445D29E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170878"/>
            <a:ext cx="5559426" cy="568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967CA2-7C4C-784B-9D6F-5416F7FB3641}"/>
              </a:ext>
            </a:extLst>
          </p:cNvPr>
          <p:cNvSpPr txBox="1"/>
          <p:nvPr/>
        </p:nvSpPr>
        <p:spPr>
          <a:xfrm>
            <a:off x="408595" y="727970"/>
            <a:ext cx="1124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SVM model using text field to predict JASC chapter and code</a:t>
            </a:r>
          </a:p>
        </p:txBody>
      </p:sp>
    </p:spTree>
    <p:extLst>
      <p:ext uri="{BB962C8B-B14F-4D97-AF65-F5344CB8AC3E}">
        <p14:creationId xmlns:p14="http://schemas.microsoft.com/office/powerpoint/2010/main" val="3665575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EA9469-FA88-074E-86D4-032EAC1740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Model objectives and tuning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D5210F-9E4A-AA4F-AD57-78F5A796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044" y="609600"/>
            <a:ext cx="6512312" cy="313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FCD1E6-7784-5D46-B98B-28EE77DA1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3946"/>
            <a:ext cx="6096000" cy="1950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DC16F7-8DB0-5D43-8023-CF8B7073D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73946"/>
            <a:ext cx="6096000" cy="218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38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241B6A-8085-47BA-AF1C-F8F2D8F4B8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270588"/>
            <a:ext cx="10769600" cy="339012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600" dirty="0"/>
              <a:t>NLP NINJAS – Risks and Planned Mitigations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7B3B20-DA3C-49AC-B699-CB7B5017A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208" y="2746718"/>
            <a:ext cx="4629796" cy="2124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EEFB8-10E9-4FB9-A72A-44CE8FD32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31" y="1257671"/>
            <a:ext cx="5187155" cy="510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98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8FC622-89D8-404B-88D5-4411583EB4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514903"/>
            <a:ext cx="10769600" cy="470518"/>
          </a:xfrm>
        </p:spPr>
        <p:txBody>
          <a:bodyPr>
            <a:normAutofit/>
          </a:bodyPr>
          <a:lstStyle/>
          <a:p>
            <a:endParaRPr lang="en-US" dirty="0"/>
          </a:p>
          <a:p>
            <a:pPr>
              <a:buNone/>
            </a:pPr>
            <a:r>
              <a:rPr lang="en-US" dirty="0"/>
              <a:t>NLP Ninjas - </a:t>
            </a:r>
            <a:r>
              <a:rPr lang="en-US" dirty="0" err="1"/>
              <a:t>SUmmary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F412E-AC39-47B2-AAD0-BFF47D2E27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Machine learning/modeling can improve the JASC code assigning process tremendously. </a:t>
            </a:r>
          </a:p>
          <a:p>
            <a:r>
              <a:rPr lang="en-US" dirty="0"/>
              <a:t>Discrepancy field did not provide the value initially believed. </a:t>
            </a:r>
          </a:p>
          <a:p>
            <a:r>
              <a:rPr lang="en-US" dirty="0"/>
              <a:t>Accuracy climbed once part related fields were used as the input variables.</a:t>
            </a:r>
          </a:p>
          <a:p>
            <a:r>
              <a:rPr lang="en-US" dirty="0"/>
              <a:t>Machine patterns are picked up from fields that may be overlooked by human eyes.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712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CA3788-F712-42AC-8D06-D0E1190BC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230819"/>
            <a:ext cx="10769600" cy="378781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600" dirty="0"/>
              <a:t>FINDINGS &amp; 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D7DA9-747A-41AE-A1C5-E6028EB099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6400" y="1066800"/>
            <a:ext cx="10769600" cy="541020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>
                <a:solidFill>
                  <a:srgbClr val="1D1C1D"/>
                </a:solidFill>
                <a:latin typeface="Slack-Lato"/>
              </a:rPr>
              <a:t>Future thoughts:</a:t>
            </a:r>
            <a:endParaRPr lang="en-US" b="1" i="0" dirty="0">
              <a:solidFill>
                <a:srgbClr val="1D1C1D"/>
              </a:solidFill>
              <a:effectLst/>
              <a:latin typeface="Slack-Lat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SVM model predicting JASC </a:t>
            </a:r>
            <a:r>
              <a:rPr lang="en-US" b="0" i="0" u="sng" dirty="0">
                <a:solidFill>
                  <a:srgbClr val="1D1C1D"/>
                </a:solidFill>
                <a:effectLst/>
                <a:latin typeface="Slack-Lato"/>
              </a:rPr>
              <a:t>Chapters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produces a 93% accuracy rate.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Inherent error rate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Subjectivity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Fields that contain the most importance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Current number of chapters could likely be trimmed down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Creating second level prediction model for too similar of chapters</a:t>
            </a:r>
          </a:p>
          <a:p>
            <a:pPr marL="0" indent="0" algn="l">
              <a:buNone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  <a:t>Possible report amendments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Questions on report driven by code/chapter descriptions/definitions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Application where reporter chooses from drop down questions that drill down into correct code chapters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D1C1D"/>
                </a:solidFill>
                <a:latin typeface="Slack-Lato"/>
              </a:rPr>
              <a:t>Potential a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dditional fields with a finite number of options to select from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AMM, FIM, MEL,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Data quality, Missing data points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Produce a way to attach reports relating to same reoccurring critical issues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808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2C42BB-A307-4C54-9DE5-FA4F7C75A3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6400" y="1066800"/>
            <a:ext cx="4927600" cy="50292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>
                <a:solidFill>
                  <a:srgbClr val="0070C0"/>
                </a:solidFill>
              </a:rPr>
              <a:t>Problem Context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</a:rPr>
              <a:t>Domain: </a:t>
            </a:r>
            <a:r>
              <a:rPr lang="en-US" sz="1600" dirty="0"/>
              <a:t>Federal Government, US DoT, FAA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</a:rPr>
              <a:t>Importance:  </a:t>
            </a:r>
            <a:r>
              <a:rPr lang="en-US" sz="1600" dirty="0"/>
              <a:t>Automating the categorization of occurrence data saves time and provides a comprehensive framework that can be used to monitor safety trends impacting critical infrastructure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3DE14-BD21-459E-911A-F0A4F0ACA9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87999" y="1066799"/>
            <a:ext cx="5374641" cy="5421919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>
                <a:solidFill>
                  <a:srgbClr val="00B050"/>
                </a:solidFill>
              </a:rPr>
              <a:t>Problem Statement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>
                <a:ea typeface="ＭＳ Ｐゴシック"/>
              </a:rPr>
              <a:t>Aircraft manufacturers, airline operators, and mechanics are required to submit service difficulty reports (SDRs) to the FAA according to 14 CFR §121.703 and 135.415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>
                <a:ea typeface="ＭＳ Ｐゴシック"/>
              </a:rPr>
              <a:t>An ideal SDR includes an accurate JASC code classification across various submitters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>
                <a:ea typeface="ＭＳ Ｐゴシック"/>
              </a:rPr>
              <a:t>More than 50,000 SDRs are submitted each year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>
                <a:ea typeface="ＭＳ Ｐゴシック"/>
              </a:rPr>
              <a:t>One of the most valuable fields often lies in the narration – or description – of an observed malfunction, failure, or defect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>
                <a:ea typeface="ＭＳ Ｐゴシック"/>
              </a:rPr>
              <a:t>Incorporating an automated system that accurately and efficiently classifies occurrences improves resource allocation, develops superior oversight, and enhanced risk mitigation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27D43-F6E9-42B7-BD8B-AC32E8DEF95A}"/>
              </a:ext>
            </a:extLst>
          </p:cNvPr>
          <p:cNvSpPr txBox="1"/>
          <p:nvPr/>
        </p:nvSpPr>
        <p:spPr>
          <a:xfrm>
            <a:off x="406400" y="6122313"/>
            <a:ext cx="10769600" cy="377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</a:rPr>
              <a:t>IMAGE LINK</a:t>
            </a:r>
            <a:r>
              <a:rPr lang="en-US" sz="800" b="1" dirty="0">
                <a:solidFill>
                  <a:srgbClr val="FF0000"/>
                </a:solidFill>
              </a:rPr>
              <a:t>:  https://www.google.com/url?sa=i&amp;url=https%3A%2F%2Fdronelife.com%2F2019%2F07%2F05%2Ffaa-restricts-drone-operations-over-additional-military-facilities-faa-news-release%2F&amp;psig=AOvVaw2Pmo874OCXKX1HcqHSEEyN&amp;ust=1622028435277000&amp;source=images&amp;cd=vfe&amp;ved=0CAIQjRxqFwoTCKiP5NDd5PACFQAAAAAdAAAAABAD</a:t>
            </a:r>
          </a:p>
        </p:txBody>
      </p:sp>
      <p:pic>
        <p:nvPicPr>
          <p:cNvPr id="7" name="Picture 6" descr="A picture containing text, outdoor, plane, airplane&#10;&#10;Description automatically generated">
            <a:extLst>
              <a:ext uri="{FF2B5EF4-FFF2-40B4-BE49-F238E27FC236}">
                <a16:creationId xmlns:a16="http://schemas.microsoft.com/office/drawing/2014/main" id="{99D8752F-E442-49FD-BE1C-22B303315ED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5445">
            <a:off x="689089" y="2813911"/>
            <a:ext cx="4211850" cy="29770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190500">
              <a:srgbClr val="0070C0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9965939-E1A5-4950-A03C-8080C60AC8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6400" y="233363"/>
            <a:ext cx="10769600" cy="376237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600" dirty="0"/>
              <a:t>NLP NINJAS – 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525081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DCFE56-F2A1-6247-AB41-5E65BF29DA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208695"/>
            <a:ext cx="10769600" cy="400905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600" dirty="0">
                <a:ea typeface="ＭＳ Ｐゴシック"/>
                <a:cs typeface="Calibri"/>
              </a:rPr>
              <a:t>NLP NINJAS – </a:t>
            </a:r>
            <a:r>
              <a:rPr lang="en-US" sz="1600" dirty="0">
                <a:ea typeface="ＭＳ Ｐゴシック"/>
              </a:rPr>
              <a:t>Problem Statement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ACE69-2C5D-1E4B-9D13-57EB6BB4DD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6400" y="695827"/>
            <a:ext cx="10769599" cy="5811251"/>
          </a:xfrm>
        </p:spPr>
        <p:txBody>
          <a:bodyPr/>
          <a:lstStyle/>
          <a:p>
            <a:pPr>
              <a:buFont typeface="Wingdings"/>
              <a:buChar char="Ø"/>
            </a:pPr>
            <a:r>
              <a:rPr lang="en-US" sz="1600" b="1" dirty="0">
                <a:ea typeface="ＭＳ Ｐゴシック"/>
              </a:rPr>
              <a:t>Pulled Data from FAA report database</a:t>
            </a:r>
          </a:p>
          <a:p>
            <a:pPr lvl="1"/>
            <a:r>
              <a:rPr lang="en-US" sz="1600" dirty="0">
                <a:ea typeface="ＭＳ Ｐゴシック"/>
              </a:rPr>
              <a:t>Dataset pulled contains 76 fields that contribute to assigning a JASC code (Joint Aircraft System/Component Code)</a:t>
            </a:r>
          </a:p>
          <a:p>
            <a:pPr lvl="1"/>
            <a:r>
              <a:rPr lang="en-US" sz="1600" dirty="0">
                <a:ea typeface="ＭＳ Ｐゴシック"/>
              </a:rPr>
              <a:t>JASC code is the output variable we look to predict based on these other fields. </a:t>
            </a:r>
          </a:p>
          <a:p>
            <a:pPr marL="0" indent="0">
              <a:buNone/>
            </a:pPr>
            <a:endParaRPr lang="en-US" sz="1600" b="1" dirty="0">
              <a:ea typeface="ＭＳ Ｐゴシック"/>
            </a:endParaRPr>
          </a:p>
          <a:p>
            <a:pPr marL="0" indent="0">
              <a:buNone/>
            </a:pPr>
            <a:endParaRPr lang="en-US" sz="1600" b="1" dirty="0">
              <a:ea typeface="ＭＳ Ｐゴシック"/>
            </a:endParaRPr>
          </a:p>
          <a:p>
            <a:pPr marL="0" indent="0">
              <a:buNone/>
            </a:pPr>
            <a:endParaRPr lang="en-US" sz="1600" b="1" dirty="0">
              <a:ea typeface="ＭＳ Ｐゴシック"/>
            </a:endParaRPr>
          </a:p>
          <a:p>
            <a:pPr>
              <a:buFont typeface="Wingdings"/>
              <a:buChar char="Ø"/>
            </a:pPr>
            <a:endParaRPr lang="en-US" sz="1600" b="1" dirty="0">
              <a:ea typeface="ＭＳ Ｐゴシック"/>
            </a:endParaRPr>
          </a:p>
          <a:p>
            <a:pPr>
              <a:buFont typeface="Wingdings"/>
              <a:buChar char="Ø"/>
            </a:pPr>
            <a:endParaRPr lang="en-US" sz="1600" b="1" dirty="0">
              <a:ea typeface="ＭＳ Ｐゴシック"/>
            </a:endParaRPr>
          </a:p>
          <a:p>
            <a:pPr>
              <a:buFont typeface="Wingdings"/>
              <a:buChar char="Ø"/>
            </a:pPr>
            <a:endParaRPr lang="en-US" sz="1600" b="1" dirty="0">
              <a:ea typeface="ＭＳ Ｐゴシック"/>
            </a:endParaRPr>
          </a:p>
          <a:p>
            <a:pPr>
              <a:buFont typeface="Wingdings"/>
              <a:buChar char="Ø"/>
            </a:pPr>
            <a:endParaRPr lang="en-US" sz="1600" b="1" dirty="0">
              <a:ea typeface="ＭＳ Ｐゴシック"/>
            </a:endParaRPr>
          </a:p>
          <a:p>
            <a:pPr>
              <a:buFont typeface="Wingdings"/>
              <a:buChar char="Ø"/>
            </a:pPr>
            <a:r>
              <a:rPr lang="en-US" sz="1600" b="1" dirty="0">
                <a:ea typeface="ＭＳ Ｐゴシック"/>
              </a:rPr>
              <a:t>JASC codes have 4 digits (ex. 1234)</a:t>
            </a:r>
            <a:endParaRPr lang="en-US" sz="16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ea typeface="+mn-lt"/>
                <a:cs typeface="+mn-lt"/>
              </a:rPr>
              <a:t>The JASC codes are organized in a hierarchical structure and can be broken down into nested, parent&lt;&lt;child-like levels.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ea typeface="+mn-lt"/>
                <a:cs typeface="+mn-lt"/>
              </a:rPr>
              <a:t>Containing a 2-digit chapter code followed by another two, single digits section codes.  </a:t>
            </a:r>
            <a:endParaRPr lang="en-US" sz="1600" dirty="0">
              <a:cs typeface="Calibri"/>
            </a:endParaRPr>
          </a:p>
          <a:p>
            <a:pPr>
              <a:buFont typeface="Wingdings"/>
              <a:buChar char="Ø"/>
            </a:pPr>
            <a:endParaRPr lang="en-US" sz="1600" b="1" dirty="0"/>
          </a:p>
          <a:p>
            <a:pPr>
              <a:buFont typeface="Wingdings"/>
              <a:buChar char="Ø"/>
            </a:pPr>
            <a:endParaRPr lang="en-US" sz="1600" b="1" dirty="0">
              <a:ea typeface="ＭＳ Ｐゴシック"/>
            </a:endParaRPr>
          </a:p>
          <a:p>
            <a:pPr>
              <a:buFont typeface="Wingdings"/>
              <a:buChar char="Ø"/>
            </a:pPr>
            <a:endParaRPr lang="en-US" sz="1600" b="1" dirty="0">
              <a:ea typeface="ＭＳ Ｐゴシック"/>
            </a:endParaRP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642BD-515A-45F8-8BC7-3B3376AC422D}"/>
              </a:ext>
            </a:extLst>
          </p:cNvPr>
          <p:cNvSpPr txBox="1"/>
          <p:nvPr/>
        </p:nvSpPr>
        <p:spPr>
          <a:xfrm>
            <a:off x="4714374" y="231808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pic>
        <p:nvPicPr>
          <p:cNvPr id="10" name="Picture 10" descr="Table&#10;&#10;Description automatically generated">
            <a:extLst>
              <a:ext uri="{FF2B5EF4-FFF2-40B4-BE49-F238E27FC236}">
                <a16:creationId xmlns:a16="http://schemas.microsoft.com/office/drawing/2014/main" id="{1A42CBF0-976F-4960-A81E-AD1B37B23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83" y="5015813"/>
            <a:ext cx="7936832" cy="1323913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AF5570D-3A24-43F0-A3AD-951A9C034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095384"/>
              </p:ext>
            </p:extLst>
          </p:nvPr>
        </p:nvGraphicFramePr>
        <p:xfrm>
          <a:off x="406399" y="1691194"/>
          <a:ext cx="10769599" cy="1842120"/>
        </p:xfrm>
        <a:graphic>
          <a:graphicData uri="http://schemas.openxmlformats.org/drawingml/2006/table">
            <a:tbl>
              <a:tblPr/>
              <a:tblGrid>
                <a:gridCol w="476110">
                  <a:extLst>
                    <a:ext uri="{9D8B030D-6E8A-4147-A177-3AD203B41FA5}">
                      <a16:colId xmlns:a16="http://schemas.microsoft.com/office/drawing/2014/main" val="127696697"/>
                    </a:ext>
                  </a:extLst>
                </a:gridCol>
                <a:gridCol w="952219">
                  <a:extLst>
                    <a:ext uri="{9D8B030D-6E8A-4147-A177-3AD203B41FA5}">
                      <a16:colId xmlns:a16="http://schemas.microsoft.com/office/drawing/2014/main" val="3850135114"/>
                    </a:ext>
                  </a:extLst>
                </a:gridCol>
                <a:gridCol w="618943">
                  <a:extLst>
                    <a:ext uri="{9D8B030D-6E8A-4147-A177-3AD203B41FA5}">
                      <a16:colId xmlns:a16="http://schemas.microsoft.com/office/drawing/2014/main" val="3137294824"/>
                    </a:ext>
                  </a:extLst>
                </a:gridCol>
                <a:gridCol w="695120">
                  <a:extLst>
                    <a:ext uri="{9D8B030D-6E8A-4147-A177-3AD203B41FA5}">
                      <a16:colId xmlns:a16="http://schemas.microsoft.com/office/drawing/2014/main" val="2346984380"/>
                    </a:ext>
                  </a:extLst>
                </a:gridCol>
                <a:gridCol w="971263">
                  <a:extLst>
                    <a:ext uri="{9D8B030D-6E8A-4147-A177-3AD203B41FA5}">
                      <a16:colId xmlns:a16="http://schemas.microsoft.com/office/drawing/2014/main" val="2774570242"/>
                    </a:ext>
                  </a:extLst>
                </a:gridCol>
                <a:gridCol w="809386">
                  <a:extLst>
                    <a:ext uri="{9D8B030D-6E8A-4147-A177-3AD203B41FA5}">
                      <a16:colId xmlns:a16="http://schemas.microsoft.com/office/drawing/2014/main" val="1994532834"/>
                    </a:ext>
                  </a:extLst>
                </a:gridCol>
                <a:gridCol w="866520">
                  <a:extLst>
                    <a:ext uri="{9D8B030D-6E8A-4147-A177-3AD203B41FA5}">
                      <a16:colId xmlns:a16="http://schemas.microsoft.com/office/drawing/2014/main" val="3331803717"/>
                    </a:ext>
                  </a:extLst>
                </a:gridCol>
                <a:gridCol w="752253">
                  <a:extLst>
                    <a:ext uri="{9D8B030D-6E8A-4147-A177-3AD203B41FA5}">
                      <a16:colId xmlns:a16="http://schemas.microsoft.com/office/drawing/2014/main" val="1701405504"/>
                    </a:ext>
                  </a:extLst>
                </a:gridCol>
                <a:gridCol w="933175">
                  <a:extLst>
                    <a:ext uri="{9D8B030D-6E8A-4147-A177-3AD203B41FA5}">
                      <a16:colId xmlns:a16="http://schemas.microsoft.com/office/drawing/2014/main" val="3826952231"/>
                    </a:ext>
                  </a:extLst>
                </a:gridCol>
                <a:gridCol w="961741">
                  <a:extLst>
                    <a:ext uri="{9D8B030D-6E8A-4147-A177-3AD203B41FA5}">
                      <a16:colId xmlns:a16="http://schemas.microsoft.com/office/drawing/2014/main" val="2860881471"/>
                    </a:ext>
                  </a:extLst>
                </a:gridCol>
                <a:gridCol w="818909">
                  <a:extLst>
                    <a:ext uri="{9D8B030D-6E8A-4147-A177-3AD203B41FA5}">
                      <a16:colId xmlns:a16="http://schemas.microsoft.com/office/drawing/2014/main" val="2173182498"/>
                    </a:ext>
                  </a:extLst>
                </a:gridCol>
                <a:gridCol w="952219">
                  <a:extLst>
                    <a:ext uri="{9D8B030D-6E8A-4147-A177-3AD203B41FA5}">
                      <a16:colId xmlns:a16="http://schemas.microsoft.com/office/drawing/2014/main" val="3276886588"/>
                    </a:ext>
                  </a:extLst>
                </a:gridCol>
                <a:gridCol w="961741">
                  <a:extLst>
                    <a:ext uri="{9D8B030D-6E8A-4147-A177-3AD203B41FA5}">
                      <a16:colId xmlns:a16="http://schemas.microsoft.com/office/drawing/2014/main" val="516722979"/>
                    </a:ext>
                  </a:extLst>
                </a:gridCol>
              </a:tblGrid>
              <a:tr h="1842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JASCCode</a:t>
                      </a:r>
                    </a:p>
                  </a:txBody>
                  <a:tcPr marL="5579" marR="5579" marT="55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NatureOfConditionA</a:t>
                      </a:r>
                    </a:p>
                  </a:txBody>
                  <a:tcPr marL="5579" marR="5579" marT="55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AircraftMake</a:t>
                      </a:r>
                    </a:p>
                  </a:txBody>
                  <a:tcPr marL="5579" marR="5579" marT="55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AircraftModel</a:t>
                      </a:r>
                    </a:p>
                  </a:txBody>
                  <a:tcPr marL="5579" marR="5579" marT="55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AircraftSerialNumber</a:t>
                      </a:r>
                    </a:p>
                  </a:txBody>
                  <a:tcPr marL="5579" marR="5579" marT="55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AircraftTotalTime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79" marR="5579" marT="55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AircraftTotalCycles</a:t>
                      </a:r>
                    </a:p>
                  </a:txBody>
                  <a:tcPr marL="5579" marR="5579" marT="55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PartMake</a:t>
                      </a:r>
                    </a:p>
                  </a:txBody>
                  <a:tcPr marL="5579" marR="5579" marT="55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PartName</a:t>
                      </a:r>
                    </a:p>
                  </a:txBody>
                  <a:tcPr marL="5579" marR="5579" marT="55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PartNumber</a:t>
                      </a:r>
                    </a:p>
                  </a:txBody>
                  <a:tcPr marL="5579" marR="5579" marT="55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PartSerialNumber</a:t>
                      </a:r>
                    </a:p>
                  </a:txBody>
                  <a:tcPr marL="5579" marR="5579" marT="55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PartCondition</a:t>
                      </a:r>
                    </a:p>
                  </a:txBody>
                  <a:tcPr marL="5579" marR="5579" marT="55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PartLocation</a:t>
                      </a:r>
                    </a:p>
                  </a:txBody>
                  <a:tcPr marL="5579" marR="5579" marT="55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116099"/>
                  </a:ext>
                </a:extLst>
              </a:tr>
              <a:tr h="18421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EMB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EMB145EP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145169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28589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21458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FLAP SYSTEM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FROZEN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278266"/>
                  </a:ext>
                </a:extLst>
              </a:tr>
              <a:tr h="18421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EMB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EMB505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50500039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738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ACTUATOR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4675001003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FAILED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PITCH TRIM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380211"/>
                  </a:ext>
                </a:extLst>
              </a:tr>
              <a:tr h="18421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3230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HWKSLY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HS125600B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10301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LANDING GEAR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MALFUNCTIONED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457438"/>
                  </a:ext>
                </a:extLst>
              </a:tr>
              <a:tr h="18421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5340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DHAV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DHC8202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33921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46133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BOMBDR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ATTACH FITTING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CORRODED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BS 201-222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273304"/>
                  </a:ext>
                </a:extLst>
              </a:tr>
              <a:tr h="18421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3260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SAAB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340B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340B413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33570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37120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WARNING LIGHT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 ACTIVATION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MLG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732638"/>
                  </a:ext>
                </a:extLst>
              </a:tr>
              <a:tr h="18421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5720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CNDAIR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CL604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DRAIN LINE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PN60062020201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MISROUTED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AILERON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0867502"/>
                  </a:ext>
                </a:extLst>
              </a:tr>
              <a:tr h="18421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DIAMON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DA20C1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5989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BOLT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2224150001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BROKEN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ALTERNATOR PIVOT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2258558"/>
                  </a:ext>
                </a:extLst>
              </a:tr>
              <a:tr h="18421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AIRBUS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A320211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71980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HOSE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AE2463921G0181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LEAKING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HYD SYSTEM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9654925"/>
                  </a:ext>
                </a:extLst>
              </a:tr>
              <a:tr h="18421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6111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BOMBDR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DHC8400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11429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BLADE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697071003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CRACKED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PROPELLER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45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524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A3B35D-92E7-C246-B39C-4F637DCAD9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8595" y="212053"/>
            <a:ext cx="10769600" cy="352148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600" dirty="0">
                <a:ea typeface="ＭＳ Ｐゴシック"/>
              </a:rPr>
              <a:t>NLP NINJAS – Project design</a:t>
            </a:r>
            <a:endParaRPr lang="en-US" sz="16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A5F16AA-C104-465B-BD74-3C2EB3912E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2996708"/>
              </p:ext>
            </p:extLst>
          </p:nvPr>
        </p:nvGraphicFramePr>
        <p:xfrm>
          <a:off x="8579708" y="3564097"/>
          <a:ext cx="2165090" cy="2263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EEFBB57-222F-40A5-B588-D9B79745DD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4505717"/>
              </p:ext>
            </p:extLst>
          </p:nvPr>
        </p:nvGraphicFramePr>
        <p:xfrm>
          <a:off x="8235089" y="863930"/>
          <a:ext cx="3014127" cy="264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FE8BBE04-D5D8-400D-8991-35E12A2F55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584283"/>
              </p:ext>
            </p:extLst>
          </p:nvPr>
        </p:nvGraphicFramePr>
        <p:xfrm>
          <a:off x="2678403" y="938814"/>
          <a:ext cx="2065985" cy="5250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25166F04-9017-4E45-AD29-1B52F7A7C1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6506685"/>
              </p:ext>
            </p:extLst>
          </p:nvPr>
        </p:nvGraphicFramePr>
        <p:xfrm>
          <a:off x="282631" y="938814"/>
          <a:ext cx="1769147" cy="5250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6" name="Arrow: Right 15">
            <a:extLst>
              <a:ext uri="{FF2B5EF4-FFF2-40B4-BE49-F238E27FC236}">
                <a16:creationId xmlns:a16="http://schemas.microsoft.com/office/drawing/2014/main" id="{E2954520-CDD6-41EF-AFC9-4A914424C8E9}"/>
              </a:ext>
            </a:extLst>
          </p:cNvPr>
          <p:cNvSpPr/>
          <p:nvPr/>
        </p:nvSpPr>
        <p:spPr>
          <a:xfrm>
            <a:off x="1987296" y="1029805"/>
            <a:ext cx="905522" cy="58592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4F34F14-A92B-4AE4-BBC5-2193145FB447}"/>
              </a:ext>
            </a:extLst>
          </p:cNvPr>
          <p:cNvSpPr/>
          <p:nvPr/>
        </p:nvSpPr>
        <p:spPr>
          <a:xfrm>
            <a:off x="4512359" y="1029805"/>
            <a:ext cx="905522" cy="58592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A079147E-6CF0-4644-950F-458E9EB7B5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3160259"/>
              </p:ext>
            </p:extLst>
          </p:nvPr>
        </p:nvGraphicFramePr>
        <p:xfrm>
          <a:off x="5417881" y="938814"/>
          <a:ext cx="1769147" cy="5250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20" name="Arrow: Right 19">
            <a:extLst>
              <a:ext uri="{FF2B5EF4-FFF2-40B4-BE49-F238E27FC236}">
                <a16:creationId xmlns:a16="http://schemas.microsoft.com/office/drawing/2014/main" id="{089D0CF2-13CC-4E7B-B198-9C491A578C88}"/>
              </a:ext>
            </a:extLst>
          </p:cNvPr>
          <p:cNvSpPr/>
          <p:nvPr/>
        </p:nvSpPr>
        <p:spPr>
          <a:xfrm>
            <a:off x="7187028" y="978748"/>
            <a:ext cx="905522" cy="58592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29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A3B35D-92E7-C246-B39C-4F637DCAD9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8595" y="212053"/>
            <a:ext cx="10769600" cy="352148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600" dirty="0">
                <a:ea typeface="ＭＳ Ｐゴシック"/>
              </a:rPr>
              <a:t>NLP NINJAS – Data Quality ASSESSMENT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86192A-6DD7-4B3F-94FC-01024ADE9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771" y="3675355"/>
            <a:ext cx="6854457" cy="2970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C8FE430-FD6D-4E50-8646-5C7BEB952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33014"/>
              </p:ext>
            </p:extLst>
          </p:nvPr>
        </p:nvGraphicFramePr>
        <p:xfrm>
          <a:off x="408597" y="810062"/>
          <a:ext cx="10769598" cy="2795012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739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4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952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9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Assessment Attribute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Scale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Description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2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Completeness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0 - 100%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Requires that a particular column, element, or class of data is populated and does not feature null values or values in place of nulls (e.g., N/A).  Completeness is an indication of comprehensiveness, measured as a percentage where 100% complete indicates all necessary records are present.  When critical data is missing, the percentage of completeness is reduced.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Consistency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0 - 100%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Something that tests weather one fact is consistent with another.  A measure representing a percentage of data that reflect the same information as intended.  Inconsistent data includes attributes or data not expected for intended information.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2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Uniqueness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0 - 100%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Are all the entities or attributes within a dataset unique?  A measure of duplicate values of items within a data set.  Uniqueness = distinct values divided by count of values.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Stability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0 - 100%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Count of most frequent non-missing value divided by total number of rows.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42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Integrity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0 - 100%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Are all the relationships populated for a particular entity? [e.g., the inability to link related records together may introduce duplication across systems]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Conformity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0 - 100%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Does the data conform to right conventions and standards?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Validity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0 - 100%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Fraction of values which are not counted as missing, infinite, ID, or stable.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7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Accuracy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0 - 100%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Refers to whether the data values stored for an object are the correct values. To be correct, a data values must be the right value and must be represented in a consistent and unambiguous form. For example, my birth date is December 13, 1941.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ID-ness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0 - 100%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Fraction of values which are ID-like.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Timeliness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0 - 100%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Degree to which the data is up-to-date and available within acceptable time frame, timeline and duration.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907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A3B35D-92E7-C246-B39C-4F637DCAD9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8595" y="212053"/>
            <a:ext cx="10769600" cy="352148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600" dirty="0">
                <a:ea typeface="ＭＳ Ｐゴシック"/>
              </a:rPr>
              <a:t>NLP NINJAS – Data Quality ASSESSMENT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99DAF2-9468-455A-917F-F49AC54362E6}"/>
              </a:ext>
            </a:extLst>
          </p:cNvPr>
          <p:cNvSpPr txBox="1"/>
          <p:nvPr/>
        </p:nvSpPr>
        <p:spPr>
          <a:xfrm>
            <a:off x="403888" y="1553591"/>
            <a:ext cx="6373946" cy="2387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Initial criteria for exploring variable importance:</a:t>
            </a: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&gt;95% completeness (near complete, required-like)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&lt;10% uniqueness (not too unique – potentially related to distinctly identifiable group/class)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With either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&gt;70% stability (limited # of groups/classes and does not deviate too often), or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eriod"/>
            </a:pPr>
            <a:r>
              <a:rPr lang="en-US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&gt;70% validity (fraction of values not counted as missing, infinite, ID, or stable)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C26EB4B-67C6-42F7-92FE-3206AA41E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916975"/>
              </p:ext>
            </p:extLst>
          </p:nvPr>
        </p:nvGraphicFramePr>
        <p:xfrm>
          <a:off x="8004159" y="1440364"/>
          <a:ext cx="2410557" cy="3617898"/>
        </p:xfrm>
        <a:graphic>
          <a:graphicData uri="http://schemas.openxmlformats.org/drawingml/2006/table">
            <a:tbl>
              <a:tblPr firstRow="1" firstCol="1">
                <a:tableStyleId>{F5AB1C69-6EDB-4FF4-983F-18BD219EF322}</a:tableStyleId>
              </a:tblPr>
              <a:tblGrid>
                <a:gridCol w="2410557">
                  <a:extLst>
                    <a:ext uri="{9D8B030D-6E8A-4147-A177-3AD203B41FA5}">
                      <a16:colId xmlns:a16="http://schemas.microsoft.com/office/drawing/2014/main" val="3054676313"/>
                    </a:ext>
                  </a:extLst>
                </a:gridCol>
              </a:tblGrid>
              <a:tr h="337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Fields Meeting Criteria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81946514"/>
                  </a:ext>
                </a:extLst>
              </a:tr>
              <a:tr h="23110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OperatorDesignator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574664"/>
                  </a:ext>
                </a:extLst>
              </a:tr>
              <a:tr h="23110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SubmitterDesignator</a:t>
                      </a:r>
                      <a:endParaRPr lang="en-US" sz="20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758911"/>
                  </a:ext>
                </a:extLst>
              </a:tr>
              <a:tr h="23110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SubmitterTypeCode</a:t>
                      </a:r>
                      <a:endParaRPr lang="en-US" sz="20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715481"/>
                  </a:ext>
                </a:extLst>
              </a:tr>
              <a:tr h="23110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SDRType</a:t>
                      </a:r>
                      <a:endParaRPr lang="en-US" sz="20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929284"/>
                  </a:ext>
                </a:extLst>
              </a:tr>
              <a:tr h="23110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JASCCode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526839"/>
                  </a:ext>
                </a:extLst>
              </a:tr>
              <a:tr h="23110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NatureOfConditionA</a:t>
                      </a:r>
                      <a:endParaRPr lang="en-US" sz="20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990287"/>
                  </a:ext>
                </a:extLst>
              </a:tr>
              <a:tr h="22528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PrecautionaryProcedureA</a:t>
                      </a:r>
                      <a:endParaRPr lang="en-US" sz="20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479501"/>
                  </a:ext>
                </a:extLst>
              </a:tr>
              <a:tr h="2820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StageOfOperationCode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212192"/>
                  </a:ext>
                </a:extLst>
              </a:tr>
              <a:tr h="23110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RegistryNNumber</a:t>
                      </a:r>
                      <a:endParaRPr lang="en-US" sz="20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732437"/>
                  </a:ext>
                </a:extLst>
              </a:tr>
              <a:tr h="23110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AircraftModel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474261"/>
                  </a:ext>
                </a:extLst>
              </a:tr>
              <a:tr h="23110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AircraftSerialNumber</a:t>
                      </a:r>
                      <a:endParaRPr lang="en-US" sz="20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430603"/>
                  </a:ext>
                </a:extLst>
              </a:tr>
              <a:tr h="23110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PartName</a:t>
                      </a:r>
                      <a:endParaRPr lang="en-US" sz="20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18868"/>
                  </a:ext>
                </a:extLst>
              </a:tr>
              <a:tr h="23110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PartCondition</a:t>
                      </a:r>
                      <a:endParaRPr lang="en-US" sz="20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28876"/>
                  </a:ext>
                </a:extLst>
              </a:tr>
              <a:tr h="23110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PartLocation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299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76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966E5A-3DEA-4F4F-A759-9AD12D58FD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221942"/>
            <a:ext cx="10769600" cy="387658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600" dirty="0">
                <a:ea typeface="ＭＳ Ｐゴシック"/>
                <a:cs typeface="Calibri"/>
              </a:rPr>
              <a:t>NLP NINJAS – </a:t>
            </a:r>
            <a:r>
              <a:rPr lang="en-US" sz="1600" dirty="0">
                <a:ea typeface="ＭＳ Ｐゴシック"/>
              </a:rPr>
              <a:t>Data exploration</a:t>
            </a:r>
            <a:endParaRPr lang="en-US" sz="1600"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F9C3DDCF-6A46-45A5-9C99-D6F5AF17678D}"/>
              </a:ext>
            </a:extLst>
          </p:cNvPr>
          <p:cNvSpPr>
            <a:spLocks noGrp="1" noChangeAspect="1" noChangeArrowheads="1"/>
          </p:cNvSpPr>
          <p:nvPr>
            <p:ph type="body" sz="quarter" idx="14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000" dirty="0"/>
              <a:t>Among the 76 fields in the SDR report, 11 fields were used to predict the JASC code based off their importance. </a:t>
            </a:r>
          </a:p>
          <a:p>
            <a:r>
              <a:rPr lang="en-US" sz="2000" dirty="0"/>
              <a:t>Of the 11, the fields containing “part” information gave the most insight into assigning a JASC code. </a:t>
            </a:r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4A485E82-DF2F-4BFB-9A30-1DBF8D2DA6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5A27AB-DF02-408A-8EB5-7F92244D3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971" y="2203856"/>
            <a:ext cx="7450057" cy="434934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568873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A3B35D-92E7-C246-B39C-4F637DCAD9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8595" y="212053"/>
            <a:ext cx="10769600" cy="352148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600" dirty="0">
                <a:ea typeface="ＭＳ Ｐゴシック"/>
              </a:rPr>
              <a:t>NLP NINJAS – CLASS IMBALANCE</a:t>
            </a:r>
            <a:endParaRPr lang="en-US" sz="1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B3DB21C-EBAF-4FF2-B0B2-942690B1A8C9}"/>
              </a:ext>
            </a:extLst>
          </p:cNvPr>
          <p:cNvGrpSpPr/>
          <p:nvPr/>
        </p:nvGrpSpPr>
        <p:grpSpPr>
          <a:xfrm>
            <a:off x="403057" y="2412333"/>
            <a:ext cx="10776839" cy="4064572"/>
            <a:chOff x="403057" y="1764632"/>
            <a:chExt cx="10765954" cy="34223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A9CD60-D607-F44D-975D-0FD02E17E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334" y="1764632"/>
              <a:ext cx="4310677" cy="34223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" name="Picture 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48E7718-9BA8-4108-9C76-063C08F8D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057" y="1767209"/>
              <a:ext cx="6172200" cy="34138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C93C2F2-052D-421D-B9A9-F2AC213DDD2E}"/>
              </a:ext>
            </a:extLst>
          </p:cNvPr>
          <p:cNvSpPr txBox="1"/>
          <p:nvPr/>
        </p:nvSpPr>
        <p:spPr>
          <a:xfrm>
            <a:off x="403057" y="613611"/>
            <a:ext cx="10775138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Calibri"/>
                <a:ea typeface="ＭＳ Ｐゴシック"/>
              </a:rPr>
              <a:t>The 51 JASC Code Chapter occurrences exhibit significant imbalance</a:t>
            </a:r>
            <a:endParaRPr lang="en-US" sz="2000" b="1" dirty="0"/>
          </a:p>
          <a:p>
            <a:r>
              <a:rPr lang="en-US" dirty="0">
                <a:latin typeface="Calibri"/>
                <a:ea typeface="ＭＳ Ｐゴシック"/>
              </a:rPr>
              <a:t>The seven most common JASC Code Chapters account for </a:t>
            </a:r>
            <a:r>
              <a:rPr lang="en-US" dirty="0">
                <a:latin typeface="Calibri"/>
                <a:ea typeface="ＭＳ Ｐゴシック"/>
                <a:cs typeface="Calibri"/>
              </a:rPr>
              <a:t>roughly ≈</a:t>
            </a:r>
            <a:r>
              <a:rPr lang="en-US" u="sng" dirty="0">
                <a:latin typeface="Calibri"/>
                <a:ea typeface="ＭＳ Ｐゴシック"/>
                <a:cs typeface="Calibri"/>
              </a:rPr>
              <a:t> </a:t>
            </a:r>
            <a:r>
              <a:rPr lang="en-US" u="sng" dirty="0">
                <a:latin typeface="Calibri"/>
                <a:ea typeface="ＭＳ Ｐゴシック"/>
              </a:rPr>
              <a:t>80% of all SDRs </a:t>
            </a:r>
            <a:endParaRPr lang="en-US" u="sng" dirty="0"/>
          </a:p>
          <a:p>
            <a:pPr marL="742950" lvl="1" indent="-285750">
              <a:buFont typeface="Wingdings"/>
              <a:buChar char="Ø"/>
            </a:pPr>
            <a:r>
              <a:rPr lang="en-US" sz="1400" dirty="0">
                <a:latin typeface="Calibri"/>
                <a:ea typeface="ＭＳ Ｐゴシック"/>
              </a:rPr>
              <a:t>{5300 – Fuselage, 3300 – Lights, 5700 – Wings, 2500 – Equipment/Furnishing, 5200 – Doors, 2100 – Air Conditioning, 5500 - Stabilizers}</a:t>
            </a:r>
            <a:endParaRPr lang="en-US" sz="1400" dirty="0"/>
          </a:p>
          <a:p>
            <a:endParaRPr lang="en-US" dirty="0">
              <a:latin typeface="Calibri"/>
              <a:ea typeface="ＭＳ Ｐゴシック"/>
              <a:cs typeface="Calibri"/>
            </a:endParaRPr>
          </a:p>
          <a:p>
            <a:r>
              <a:rPr lang="en-US" dirty="0">
                <a:latin typeface="Calibri"/>
                <a:ea typeface="ＭＳ Ｐゴシック"/>
                <a:cs typeface="Calibri"/>
              </a:rPr>
              <a:t>37 least used JASC Code Chapters represent ≈ 10% of all SDRs </a:t>
            </a:r>
            <a:endParaRPr lang="en-US" dirty="0"/>
          </a:p>
          <a:p>
            <a:pPr marL="742950" lvl="1" indent="-285750">
              <a:buFont typeface="Wingdings"/>
              <a:buChar char="Ø"/>
            </a:pPr>
            <a:r>
              <a:rPr lang="en-US" sz="1600" dirty="0">
                <a:latin typeface="Calibri"/>
                <a:ea typeface="ＭＳ Ｐゴシック"/>
                <a:cs typeface="Calibri"/>
              </a:rPr>
              <a:t>Three of these 37 have zero occurrences in our dataset</a:t>
            </a:r>
            <a:r>
              <a:rPr lang="en-US" dirty="0">
                <a:latin typeface="Calibri"/>
                <a:ea typeface="ＭＳ Ｐゴシック"/>
                <a:cs typeface="Calibri"/>
              </a:rPr>
              <a:t> </a:t>
            </a:r>
            <a:r>
              <a:rPr lang="en-US" sz="1400" dirty="0">
                <a:latin typeface="Calibri"/>
                <a:ea typeface="ＭＳ Ｐゴシック"/>
                <a:cs typeface="Calibri"/>
              </a:rPr>
              <a:t>{1200 – Servicing, 1800 – Helicopter Vibration, 8200 – Water Injection}</a:t>
            </a:r>
            <a:endParaRPr lang="en-US" sz="1400" dirty="0">
              <a:cs typeface="Calibri"/>
            </a:endParaRPr>
          </a:p>
          <a:p>
            <a:endParaRPr lang="en-US" sz="1600" dirty="0">
              <a:cs typeface="Calibri"/>
            </a:endParaRPr>
          </a:p>
          <a:p>
            <a:pPr marL="1200150" lvl="2" indent="-285750">
              <a:buFont typeface="Arial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02941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FFDAF79-DD18-46BE-B787-825E237B6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893" y="575232"/>
            <a:ext cx="5216477" cy="32037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8BB486-52EC-4690-B209-E42999B9F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01" y="559939"/>
            <a:ext cx="5254301" cy="32065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7444CF-1E1E-4554-97C9-5B46C2F42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245" y="3603214"/>
            <a:ext cx="5405597" cy="32547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D5A919-233C-4168-B322-DFB92542D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01" y="3592183"/>
            <a:ext cx="5329949" cy="3053764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48A2CE9-24ED-4ABF-9886-947A2E863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8595" y="212053"/>
            <a:ext cx="10769600" cy="352148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600" dirty="0">
                <a:ea typeface="ＭＳ Ｐゴシック"/>
              </a:rPr>
              <a:t>NLP NINJAS – Word clouds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FC31F7-FAF1-4C94-9A27-E3BDC3A6DCE2}"/>
              </a:ext>
            </a:extLst>
          </p:cNvPr>
          <p:cNvSpPr txBox="1"/>
          <p:nvPr/>
        </p:nvSpPr>
        <p:spPr>
          <a:xfrm>
            <a:off x="701336" y="575232"/>
            <a:ext cx="50070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JASC Chapter 33 - LIGHTS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D8A3D-83D9-4DC9-909B-752BCC23CDA3}"/>
              </a:ext>
            </a:extLst>
          </p:cNvPr>
          <p:cNvSpPr txBox="1"/>
          <p:nvPr/>
        </p:nvSpPr>
        <p:spPr>
          <a:xfrm>
            <a:off x="5955637" y="572348"/>
            <a:ext cx="50070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JASC Chapter 25 – EQUIPMENT / FURNISHINGS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775DA-2AD5-4132-A585-063EDB7B659D}"/>
              </a:ext>
            </a:extLst>
          </p:cNvPr>
          <p:cNvSpPr txBox="1"/>
          <p:nvPr/>
        </p:nvSpPr>
        <p:spPr>
          <a:xfrm>
            <a:off x="745772" y="3632259"/>
            <a:ext cx="50070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JASC Chapter 53 – FUSELAGE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F9747-EB2D-4726-A222-7B5D5BF789D2}"/>
              </a:ext>
            </a:extLst>
          </p:cNvPr>
          <p:cNvSpPr txBox="1"/>
          <p:nvPr/>
        </p:nvSpPr>
        <p:spPr>
          <a:xfrm>
            <a:off x="6047540" y="3592183"/>
            <a:ext cx="50070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JASC Chapter 52 – DOORS</a:t>
            </a:r>
          </a:p>
        </p:txBody>
      </p:sp>
    </p:spTree>
    <p:extLst>
      <p:ext uri="{BB962C8B-B14F-4D97-AF65-F5344CB8AC3E}">
        <p14:creationId xmlns:p14="http://schemas.microsoft.com/office/powerpoint/2010/main" val="3563540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2585</TotalTime>
  <Words>1530</Words>
  <Application>Microsoft Office PowerPoint</Application>
  <PresentationFormat>Widescreen</PresentationFormat>
  <Paragraphs>365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Forte</vt:lpstr>
      <vt:lpstr>Slack-Lato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Maxwell Waldron</dc:creator>
  <cp:lastModifiedBy>Maxwell Waldron</cp:lastModifiedBy>
  <cp:revision>13</cp:revision>
  <dcterms:created xsi:type="dcterms:W3CDTF">2021-07-27T16:22:42Z</dcterms:created>
  <dcterms:modified xsi:type="dcterms:W3CDTF">2021-08-02T17:46:16Z</dcterms:modified>
</cp:coreProperties>
</file>